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0" r:id="rId3"/>
    <p:sldId id="258" r:id="rId4"/>
    <p:sldId id="278" r:id="rId5"/>
    <p:sldId id="279" r:id="rId6"/>
    <p:sldId id="281" r:id="rId7"/>
    <p:sldId id="282" r:id="rId8"/>
    <p:sldId id="28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9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EB3FC-AD3B-4A2D-BDDD-496479C3E8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777F30-8DFF-4BD1-9DC8-1E827BFC47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22C82-8D12-4EE8-BFDC-A7084AA5F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1946-9CCB-4A32-9764-0C5EFC4180CE}" type="datetimeFigureOut">
              <a:rPr lang="en-CA" smtClean="0"/>
              <a:t>28-Feb-21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A2300-BCEA-42C7-98F4-4BADBEEFD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E3501-1257-450E-A555-0ED1E01EF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4C2D-6434-4885-B00E-B875D0A26F7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172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DC920-CF8D-41BD-B9C7-958BB3B11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AF5A54-4C1B-425B-A739-8D1C966C16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80E47-59F7-4E0B-8566-75A1FB215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1946-9CCB-4A32-9764-0C5EFC4180CE}" type="datetimeFigureOut">
              <a:rPr lang="en-CA" smtClean="0"/>
              <a:t>28-Feb-21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78271-CFF0-4F8B-8A79-47A5BA9EB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81041-AA3F-49D3-B086-D1AD917A2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4C2D-6434-4885-B00E-B875D0A26F7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391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A49150-D773-44AA-9BE0-1DE6E7F23A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24D592-EE35-4A0D-9F25-9A2FD8F11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AFC3D-A63E-4814-B3A5-E64C7309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1946-9CCB-4A32-9764-0C5EFC4180CE}" type="datetimeFigureOut">
              <a:rPr lang="en-CA" smtClean="0"/>
              <a:t>28-Feb-21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543ED-382A-4124-9A4C-AA13B2073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41D2F-CFE8-4256-88B0-D84C293EE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4C2D-6434-4885-B00E-B875D0A26F7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081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6ED96-6DDC-4B27-9692-791BCBE46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8A198-0BAA-453A-9EA4-EED67E285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394A6-7435-48CF-89F1-825B37F02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1946-9CCB-4A32-9764-0C5EFC4180CE}" type="datetimeFigureOut">
              <a:rPr lang="en-CA" smtClean="0"/>
              <a:t>28-Feb-21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28471-75A5-46FF-B5D0-6D750D5DC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CDFF7-8631-4672-B8C8-5761830A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4C2D-6434-4885-B00E-B875D0A26F7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448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D6861-BC11-4219-B86A-7C6E3600B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5EC53-BFB6-4A2A-8D6E-75F0253C3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4C89B-46F7-4ABD-B9DB-C073AB76A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1946-9CCB-4A32-9764-0C5EFC4180CE}" type="datetimeFigureOut">
              <a:rPr lang="en-CA" smtClean="0"/>
              <a:t>28-Feb-21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055C9-5A97-4048-BDE2-4339A15C8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B355C-0EEE-4B8C-974D-63B16B2F8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4C2D-6434-4885-B00E-B875D0A26F7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3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316FE-40FF-4184-BC49-F1D982967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73621-22E0-4A07-BB53-ECDF837766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1E7808-6700-4ADA-A728-103DBD2E68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B542DC-AE20-488C-9008-25CCA4C64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1946-9CCB-4A32-9764-0C5EFC4180CE}" type="datetimeFigureOut">
              <a:rPr lang="en-CA" smtClean="0"/>
              <a:t>28-Feb-21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4C6AA-3F55-4F56-B9A0-C58D23226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F6D8F9-C1C8-476C-92A4-1D523B542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4C2D-6434-4885-B00E-B875D0A26F7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52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40144-3E5C-41EE-B1B9-4BE2B05ED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9DF5A8-8835-45D4-A1BB-260000C94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1BB99-52F0-4B3A-9BD7-258F78B11D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C43774-40C9-4609-9510-6F448B373D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AFB9DB-4F60-4422-95D2-AE2A2992F1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BEFA11-6228-43B0-B33E-6790CCAA6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1946-9CCB-4A32-9764-0C5EFC4180CE}" type="datetimeFigureOut">
              <a:rPr lang="en-CA" smtClean="0"/>
              <a:t>28-Feb-21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0EB200-D8E0-40D0-887D-D6189EB8C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0DACC4-D45A-44BC-B281-C1760B857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4C2D-6434-4885-B00E-B875D0A26F7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000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37EC0-3468-402A-9D47-534D7146E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F9848F-98B5-47D1-B1FC-019936029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1946-9CCB-4A32-9764-0C5EFC4180CE}" type="datetimeFigureOut">
              <a:rPr lang="en-CA" smtClean="0"/>
              <a:t>28-Feb-21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2F20BA-35CC-4B3C-B3BD-90BF89AC5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43DB21-5B05-45B4-8568-2669623E0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4C2D-6434-4885-B00E-B875D0A26F7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9426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A2A93B-F2D7-4D8C-A570-939BDD186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1946-9CCB-4A32-9764-0C5EFC4180CE}" type="datetimeFigureOut">
              <a:rPr lang="en-CA" smtClean="0"/>
              <a:t>28-Feb-21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99AFFE-8A40-4A7D-8F93-21BCB0945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535B50-7123-493C-B569-A106707ED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4C2D-6434-4885-B00E-B875D0A26F7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956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7AA27-4D7A-4D2B-8D07-CEAC0F6EC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5C3E2-3320-4ACD-8F76-560D4E64F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E9090-7BA9-467F-8A0E-E4187F19F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DD490-9F9A-49CE-80F1-56FB1DA50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1946-9CCB-4A32-9764-0C5EFC4180CE}" type="datetimeFigureOut">
              <a:rPr lang="en-CA" smtClean="0"/>
              <a:t>28-Feb-21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6BA9F4-84FD-44DC-A331-75F2F96A4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56E006-E380-45EE-AD26-5DCF217FC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4C2D-6434-4885-B00E-B875D0A26F7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066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9EB02-5FD6-4A1D-BB2A-F99F991B3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01F44E-F21A-4855-82FC-6CBCECCCCE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E764D3-A9B5-4F8E-84FF-78D2B2B0A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211E5A-ECC7-416B-91D5-1B8951DEA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1946-9CCB-4A32-9764-0C5EFC4180CE}" type="datetimeFigureOut">
              <a:rPr lang="en-CA" smtClean="0"/>
              <a:t>28-Feb-21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26CFF-AD3D-4455-B72E-0C1F0595B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78494-3A8D-4456-A498-9B9F4157F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4C2D-6434-4885-B00E-B875D0A26F7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846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FDFDCA-DB0D-4E15-94ED-CFF4466BC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1D17D-9187-4C87-B9AF-C253FDDDA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B9B57-A9FF-412F-B362-AEAB5B60A8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1946-9CCB-4A32-9764-0C5EFC4180CE}" type="datetimeFigureOut">
              <a:rPr lang="en-CA" smtClean="0"/>
              <a:t>28-Feb-21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B1B2F-74FA-4020-ACF4-6C64F68892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6C9AE-F6FA-43AC-A14A-52ADD0151A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B4C2D-6434-4885-B00E-B875D0A26F7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171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glishosaca.wordpress.com/sixth-grade/a-letter-from-canada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0FB845-C5CE-466B-BF4D-BCA089532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76" y="2221693"/>
            <a:ext cx="8812284" cy="43744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3F3C58-4A2D-4CE4-A094-665AC1562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660" y="5891279"/>
            <a:ext cx="2838846" cy="7144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1EBD7C-D5FD-4EAA-964F-A2C557312D40}"/>
              </a:ext>
            </a:extLst>
          </p:cNvPr>
          <p:cNvSpPr txBox="1"/>
          <p:nvPr/>
        </p:nvSpPr>
        <p:spPr>
          <a:xfrm>
            <a:off x="386498" y="603315"/>
            <a:ext cx="11642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>
                <a:latin typeface="Arial" panose="020B0604020202020204" pitchFamily="34" charset="0"/>
                <a:cs typeface="Arial" panose="020B0604020202020204" pitchFamily="34" charset="0"/>
              </a:rPr>
              <a:t>Why putting gravel pits near a unique park is not such a good idea: </a:t>
            </a:r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a review of issues and risks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0D7282-D4B9-42CE-99C6-DC03A8A0DCF9}"/>
              </a:ext>
            </a:extLst>
          </p:cNvPr>
          <p:cNvSpPr txBox="1"/>
          <p:nvPr/>
        </p:nvSpPr>
        <p:spPr>
          <a:xfrm>
            <a:off x="9232217" y="2420775"/>
            <a:ext cx="2796383" cy="4024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Jon Fennell, M.Sc., Ph.D., P.Geol.</a:t>
            </a:r>
          </a:p>
          <a:p>
            <a:pPr>
              <a:spcBef>
                <a:spcPts val="300"/>
              </a:spcBef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Hydrogeologist &amp; Geochemist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On behalf of the Friends of Big Hill Springs Provincial Park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Bylaw C-8051-2020</a:t>
            </a:r>
          </a:p>
        </p:txBody>
      </p:sp>
    </p:spTree>
    <p:extLst>
      <p:ext uri="{BB962C8B-B14F-4D97-AF65-F5344CB8AC3E}">
        <p14:creationId xmlns:p14="http://schemas.microsoft.com/office/powerpoint/2010/main" val="271644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8AD842-BB7D-431F-8CBA-B5B83B616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200" y="0"/>
            <a:ext cx="5784733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F70649-0EA2-457A-A45F-CF4B36052DAB}"/>
              </a:ext>
            </a:extLst>
          </p:cNvPr>
          <p:cNvSpPr txBox="1"/>
          <p:nvPr/>
        </p:nvSpPr>
        <p:spPr>
          <a:xfrm>
            <a:off x="8447126" y="425723"/>
            <a:ext cx="3236874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800" b="1" dirty="0">
                <a:latin typeface="Arial" panose="020B0604020202020204" pitchFamily="34" charset="0"/>
                <a:cs typeface="Arial" panose="020B0604020202020204" pitchFamily="34" charset="0"/>
              </a:rPr>
              <a:t>The gravel complex being exploited</a:t>
            </a:r>
          </a:p>
          <a:p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It’s big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It’s important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It needs to be protected 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feeds Bighill Creek with good clean water of stable temperature </a:t>
            </a: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(up to 50% of the flow)</a:t>
            </a:r>
          </a:p>
          <a:p>
            <a:pPr algn="ctr">
              <a:spcBef>
                <a:spcPts val="1200"/>
              </a:spcBef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en-CA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Putting gravel pits in sensitive headwater areas are inherently dangerous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18C7B29-E101-4FEF-8357-81E54F6E8BC1}"/>
              </a:ext>
            </a:extLst>
          </p:cNvPr>
          <p:cNvGrpSpPr/>
          <p:nvPr/>
        </p:nvGrpSpPr>
        <p:grpSpPr>
          <a:xfrm>
            <a:off x="4758198" y="3373070"/>
            <a:ext cx="1000294" cy="811586"/>
            <a:chOff x="4758198" y="3373070"/>
            <a:chExt cx="1000294" cy="81158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1149AF-2FDE-4BAF-AC44-1E6EF1E114DA}"/>
                </a:ext>
              </a:extLst>
            </p:cNvPr>
            <p:cNvSpPr/>
            <p:nvPr/>
          </p:nvSpPr>
          <p:spPr>
            <a:xfrm>
              <a:off x="5330902" y="3773180"/>
              <a:ext cx="427590" cy="411476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38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0A9CE0F-4FC1-48B6-BC8E-0A69055FE017}"/>
                </a:ext>
              </a:extLst>
            </p:cNvPr>
            <p:cNvSpPr txBox="1"/>
            <p:nvPr/>
          </p:nvSpPr>
          <p:spPr>
            <a:xfrm>
              <a:off x="4758198" y="3373070"/>
              <a:ext cx="8959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Hillstone Aggregates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ED1326C-1502-4517-BFCF-27C0C2CF9CC6}"/>
              </a:ext>
            </a:extLst>
          </p:cNvPr>
          <p:cNvGrpSpPr/>
          <p:nvPr/>
        </p:nvGrpSpPr>
        <p:grpSpPr>
          <a:xfrm>
            <a:off x="5374176" y="3783816"/>
            <a:ext cx="1231161" cy="980892"/>
            <a:chOff x="5374176" y="3783816"/>
            <a:chExt cx="1231161" cy="98089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9A21937-689E-4C67-9EF5-3FBAE322ABC8}"/>
                </a:ext>
              </a:extLst>
            </p:cNvPr>
            <p:cNvSpPr/>
            <p:nvPr/>
          </p:nvSpPr>
          <p:spPr>
            <a:xfrm>
              <a:off x="6177747" y="3783816"/>
              <a:ext cx="427590" cy="801851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38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5130ED6-F3AB-4799-8B2B-4A1000E1C32A}"/>
                </a:ext>
              </a:extLst>
            </p:cNvPr>
            <p:cNvSpPr txBox="1"/>
            <p:nvPr/>
          </p:nvSpPr>
          <p:spPr>
            <a:xfrm>
              <a:off x="5374176" y="4364598"/>
              <a:ext cx="8959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Mountain Ash LP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533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AF7792-8318-478A-B78B-768FD71F8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677" y="378289"/>
            <a:ext cx="7189075" cy="62345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742B08-A112-4067-B51D-A4B41C10C6F9}"/>
              </a:ext>
            </a:extLst>
          </p:cNvPr>
          <p:cNvSpPr txBox="1"/>
          <p:nvPr/>
        </p:nvSpPr>
        <p:spPr>
          <a:xfrm>
            <a:off x="1360248" y="1736381"/>
            <a:ext cx="37800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Similarity of waters = connectivity between sand &amp; gravel, bedrock &amp; springs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4EC870-72F8-4EFB-B08E-B773564E9E7F}"/>
              </a:ext>
            </a:extLst>
          </p:cNvPr>
          <p:cNvSpPr txBox="1"/>
          <p:nvPr/>
        </p:nvSpPr>
        <p:spPr>
          <a:xfrm>
            <a:off x="9728461" y="2591085"/>
            <a:ext cx="1835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From SLR 2020 Hydrogeological Assessment Report</a:t>
            </a:r>
          </a:p>
        </p:txBody>
      </p:sp>
    </p:spTree>
    <p:extLst>
      <p:ext uri="{BB962C8B-B14F-4D97-AF65-F5344CB8AC3E}">
        <p14:creationId xmlns:p14="http://schemas.microsoft.com/office/powerpoint/2010/main" val="153074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E7727E-9347-4BD5-ADC0-40F7A5DF72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429"/>
          <a:stretch/>
        </p:blipFill>
        <p:spPr>
          <a:xfrm>
            <a:off x="1048556" y="2837938"/>
            <a:ext cx="10076033" cy="26270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33EC82-8B0A-4098-BFEC-C851B58DA352}"/>
              </a:ext>
            </a:extLst>
          </p:cNvPr>
          <p:cNvSpPr txBox="1"/>
          <p:nvPr/>
        </p:nvSpPr>
        <p:spPr>
          <a:xfrm>
            <a:off x="1143477" y="2415192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North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EB38CA-7716-4A68-A939-D4622C5CBFF8}"/>
              </a:ext>
            </a:extLst>
          </p:cNvPr>
          <p:cNvSpPr txBox="1"/>
          <p:nvPr/>
        </p:nvSpPr>
        <p:spPr>
          <a:xfrm>
            <a:off x="10166501" y="2416763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South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77E608-448F-4787-B6B8-CAAC9BE30F6B}"/>
              </a:ext>
            </a:extLst>
          </p:cNvPr>
          <p:cNvSpPr txBox="1"/>
          <p:nvPr/>
        </p:nvSpPr>
        <p:spPr>
          <a:xfrm>
            <a:off x="8672658" y="801748"/>
            <a:ext cx="2554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Big Hill Springs flows all the time…how can it be occasional?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D18C05B-51C8-4514-8A57-1548B21B6A3E}"/>
              </a:ext>
            </a:extLst>
          </p:cNvPr>
          <p:cNvGrpSpPr/>
          <p:nvPr/>
        </p:nvGrpSpPr>
        <p:grpSpPr>
          <a:xfrm>
            <a:off x="4587744" y="936680"/>
            <a:ext cx="5649765" cy="3286998"/>
            <a:chOff x="4587744" y="936680"/>
            <a:chExt cx="5649765" cy="328699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50215B6-C3F8-42B7-9D67-6A6635D9E06E}"/>
                </a:ext>
              </a:extLst>
            </p:cNvPr>
            <p:cNvSpPr/>
            <p:nvPr/>
          </p:nvSpPr>
          <p:spPr>
            <a:xfrm>
              <a:off x="9068586" y="2951060"/>
              <a:ext cx="1168923" cy="40535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431CDC6-1F0C-4D4E-A415-91BB4E1610B8}"/>
                </a:ext>
              </a:extLst>
            </p:cNvPr>
            <p:cNvCxnSpPr>
              <a:cxnSpLocks/>
            </p:cNvCxnSpPr>
            <p:nvPr/>
          </p:nvCxnSpPr>
          <p:spPr>
            <a:xfrm>
              <a:off x="8452671" y="2189203"/>
              <a:ext cx="1077828" cy="761857"/>
            </a:xfrm>
            <a:prstGeom prst="line">
              <a:avLst/>
            </a:prstGeom>
            <a:ln w="38100">
              <a:solidFill>
                <a:srgbClr val="FF0000"/>
              </a:solidFill>
              <a:headEnd type="triangle" w="med" len="lg"/>
              <a:tailEnd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E3B7AD6-257A-4D20-8BB7-E53F1EE8F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87744" y="936680"/>
              <a:ext cx="3864927" cy="1252523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62879BF-C666-4BE3-B941-B995B04C14A9}"/>
                </a:ext>
              </a:extLst>
            </p:cNvPr>
            <p:cNvCxnSpPr>
              <a:cxnSpLocks/>
            </p:cNvCxnSpPr>
            <p:nvPr/>
          </p:nvCxnSpPr>
          <p:spPr>
            <a:xfrm>
              <a:off x="9851010" y="3356412"/>
              <a:ext cx="386499" cy="867266"/>
            </a:xfrm>
            <a:prstGeom prst="line">
              <a:avLst/>
            </a:prstGeom>
            <a:ln w="38100">
              <a:solidFill>
                <a:srgbClr val="FF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A7DCC2D-EF1C-4176-9A68-73469FA7A7AD}"/>
              </a:ext>
            </a:extLst>
          </p:cNvPr>
          <p:cNvSpPr/>
          <p:nvPr/>
        </p:nvSpPr>
        <p:spPr>
          <a:xfrm>
            <a:off x="1376314" y="3818326"/>
            <a:ext cx="2102177" cy="113122"/>
          </a:xfrm>
          <a:custGeom>
            <a:avLst/>
            <a:gdLst>
              <a:gd name="connsiteX0" fmla="*/ 0 w 2111604"/>
              <a:gd name="connsiteY0" fmla="*/ 75414 h 75414"/>
              <a:gd name="connsiteX1" fmla="*/ 377072 w 2111604"/>
              <a:gd name="connsiteY1" fmla="*/ 75414 h 75414"/>
              <a:gd name="connsiteX2" fmla="*/ 2111604 w 2111604"/>
              <a:gd name="connsiteY2" fmla="*/ 0 h 75414"/>
              <a:gd name="connsiteX0" fmla="*/ 0 w 2111604"/>
              <a:gd name="connsiteY0" fmla="*/ 75414 h 113122"/>
              <a:gd name="connsiteX1" fmla="*/ 405353 w 2111604"/>
              <a:gd name="connsiteY1" fmla="*/ 113122 h 113122"/>
              <a:gd name="connsiteX2" fmla="*/ 2111604 w 2111604"/>
              <a:gd name="connsiteY2" fmla="*/ 0 h 113122"/>
              <a:gd name="connsiteX0" fmla="*/ 0 w 2102177"/>
              <a:gd name="connsiteY0" fmla="*/ 113122 h 113122"/>
              <a:gd name="connsiteX1" fmla="*/ 395926 w 2102177"/>
              <a:gd name="connsiteY1" fmla="*/ 113122 h 113122"/>
              <a:gd name="connsiteX2" fmla="*/ 2102177 w 2102177"/>
              <a:gd name="connsiteY2" fmla="*/ 0 h 11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2177" h="113122">
                <a:moveTo>
                  <a:pt x="0" y="113122"/>
                </a:moveTo>
                <a:lnTo>
                  <a:pt x="395926" y="113122"/>
                </a:lnTo>
                <a:cubicBezTo>
                  <a:pt x="974103" y="87984"/>
                  <a:pt x="1524000" y="25138"/>
                  <a:pt x="2102177" y="0"/>
                </a:cubicBezTo>
              </a:path>
            </a:pathLst>
          </a:custGeom>
          <a:noFill/>
          <a:ln w="1905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F8F09C4-5606-4C54-A321-29A80A7A183F}"/>
              </a:ext>
            </a:extLst>
          </p:cNvPr>
          <p:cNvSpPr txBox="1"/>
          <p:nvPr/>
        </p:nvSpPr>
        <p:spPr>
          <a:xfrm rot="21302647">
            <a:off x="1869652" y="3682885"/>
            <a:ext cx="9395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Inferred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4562B066-6B7E-4007-AC54-5B83B9B71DE6}"/>
              </a:ext>
            </a:extLst>
          </p:cNvPr>
          <p:cNvSpPr/>
          <p:nvPr/>
        </p:nvSpPr>
        <p:spPr>
          <a:xfrm rot="10617745">
            <a:off x="2732847" y="3794546"/>
            <a:ext cx="77263" cy="60534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AC0EDE-CEC1-4661-9395-BDA26C644674}"/>
              </a:ext>
            </a:extLst>
          </p:cNvPr>
          <p:cNvSpPr txBox="1"/>
          <p:nvPr/>
        </p:nvSpPr>
        <p:spPr>
          <a:xfrm>
            <a:off x="1089526" y="429404"/>
            <a:ext cx="34442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latin typeface="Arial" panose="020B0604020202020204" pitchFamily="34" charset="0"/>
                <a:cs typeface="Arial" panose="020B0604020202020204" pitchFamily="34" charset="0"/>
              </a:rPr>
              <a:t>Cross-section through proposed MALP pit</a:t>
            </a:r>
          </a:p>
        </p:txBody>
      </p:sp>
    </p:spTree>
    <p:extLst>
      <p:ext uri="{BB962C8B-B14F-4D97-AF65-F5344CB8AC3E}">
        <p14:creationId xmlns:p14="http://schemas.microsoft.com/office/powerpoint/2010/main" val="359856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D8547EB-E497-4F55-B6A1-6A0068A1E3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104"/>
          <a:stretch/>
        </p:blipFill>
        <p:spPr>
          <a:xfrm>
            <a:off x="1050129" y="2828512"/>
            <a:ext cx="10076033" cy="263802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08C7E75-DC3E-4F24-9B74-117EC64D4120}"/>
              </a:ext>
            </a:extLst>
          </p:cNvPr>
          <p:cNvGrpSpPr/>
          <p:nvPr/>
        </p:nvGrpSpPr>
        <p:grpSpPr>
          <a:xfrm>
            <a:off x="1424867" y="2927062"/>
            <a:ext cx="6045275" cy="1260478"/>
            <a:chOff x="1424867" y="2492957"/>
            <a:chExt cx="6045275" cy="126047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78B7E5C-2DB2-42CD-94C4-F8C1A35EC757}"/>
                </a:ext>
              </a:extLst>
            </p:cNvPr>
            <p:cNvSpPr/>
            <p:nvPr/>
          </p:nvSpPr>
          <p:spPr>
            <a:xfrm>
              <a:off x="1424867" y="2492957"/>
              <a:ext cx="6045275" cy="1235006"/>
            </a:xfrm>
            <a:custGeom>
              <a:avLst/>
              <a:gdLst>
                <a:gd name="connsiteX0" fmla="*/ 0 w 6668655"/>
                <a:gd name="connsiteY0" fmla="*/ 0 h 1320800"/>
                <a:gd name="connsiteX1" fmla="*/ 129310 w 6668655"/>
                <a:gd name="connsiteY1" fmla="*/ 1089891 h 1320800"/>
                <a:gd name="connsiteX2" fmla="*/ 729673 w 6668655"/>
                <a:gd name="connsiteY2" fmla="*/ 1071418 h 1320800"/>
                <a:gd name="connsiteX3" fmla="*/ 1173019 w 6668655"/>
                <a:gd name="connsiteY3" fmla="*/ 1025236 h 1320800"/>
                <a:gd name="connsiteX4" fmla="*/ 1579419 w 6668655"/>
                <a:gd name="connsiteY4" fmla="*/ 969818 h 1320800"/>
                <a:gd name="connsiteX5" fmla="*/ 1948873 w 6668655"/>
                <a:gd name="connsiteY5" fmla="*/ 895927 h 1320800"/>
                <a:gd name="connsiteX6" fmla="*/ 2179782 w 6668655"/>
                <a:gd name="connsiteY6" fmla="*/ 831272 h 1320800"/>
                <a:gd name="connsiteX7" fmla="*/ 2318328 w 6668655"/>
                <a:gd name="connsiteY7" fmla="*/ 831272 h 1320800"/>
                <a:gd name="connsiteX8" fmla="*/ 2724728 w 6668655"/>
                <a:gd name="connsiteY8" fmla="*/ 886691 h 1320800"/>
                <a:gd name="connsiteX9" fmla="*/ 3657600 w 6668655"/>
                <a:gd name="connsiteY9" fmla="*/ 979054 h 1320800"/>
                <a:gd name="connsiteX10" fmla="*/ 4294910 w 6668655"/>
                <a:gd name="connsiteY10" fmla="*/ 1071418 h 1320800"/>
                <a:gd name="connsiteX11" fmla="*/ 4978400 w 6668655"/>
                <a:gd name="connsiteY11" fmla="*/ 1154545 h 1320800"/>
                <a:gd name="connsiteX12" fmla="*/ 5366328 w 6668655"/>
                <a:gd name="connsiteY12" fmla="*/ 1209963 h 1320800"/>
                <a:gd name="connsiteX13" fmla="*/ 5957455 w 6668655"/>
                <a:gd name="connsiteY13" fmla="*/ 1293091 h 1320800"/>
                <a:gd name="connsiteX14" fmla="*/ 6400800 w 6668655"/>
                <a:gd name="connsiteY14" fmla="*/ 1320800 h 1320800"/>
                <a:gd name="connsiteX15" fmla="*/ 6668655 w 6668655"/>
                <a:gd name="connsiteY15" fmla="*/ 877454 h 1320800"/>
                <a:gd name="connsiteX16" fmla="*/ 5430982 w 6668655"/>
                <a:gd name="connsiteY16" fmla="*/ 64654 h 1320800"/>
                <a:gd name="connsiteX17" fmla="*/ 1607128 w 6668655"/>
                <a:gd name="connsiteY17" fmla="*/ 83127 h 1320800"/>
                <a:gd name="connsiteX18" fmla="*/ 0 w 6668655"/>
                <a:gd name="connsiteY18" fmla="*/ 0 h 1320800"/>
                <a:gd name="connsiteX0" fmla="*/ 0 w 6668655"/>
                <a:gd name="connsiteY0" fmla="*/ 0 h 1320800"/>
                <a:gd name="connsiteX1" fmla="*/ 129310 w 6668655"/>
                <a:gd name="connsiteY1" fmla="*/ 1089891 h 1320800"/>
                <a:gd name="connsiteX2" fmla="*/ 729673 w 6668655"/>
                <a:gd name="connsiteY2" fmla="*/ 1071418 h 1320800"/>
                <a:gd name="connsiteX3" fmla="*/ 1173019 w 6668655"/>
                <a:gd name="connsiteY3" fmla="*/ 1025236 h 1320800"/>
                <a:gd name="connsiteX4" fmla="*/ 1579419 w 6668655"/>
                <a:gd name="connsiteY4" fmla="*/ 969818 h 1320800"/>
                <a:gd name="connsiteX5" fmla="*/ 1948873 w 6668655"/>
                <a:gd name="connsiteY5" fmla="*/ 895927 h 1320800"/>
                <a:gd name="connsiteX6" fmla="*/ 2179782 w 6668655"/>
                <a:gd name="connsiteY6" fmla="*/ 831272 h 1320800"/>
                <a:gd name="connsiteX7" fmla="*/ 2318328 w 6668655"/>
                <a:gd name="connsiteY7" fmla="*/ 831272 h 1320800"/>
                <a:gd name="connsiteX8" fmla="*/ 2724728 w 6668655"/>
                <a:gd name="connsiteY8" fmla="*/ 886691 h 1320800"/>
                <a:gd name="connsiteX9" fmla="*/ 3657600 w 6668655"/>
                <a:gd name="connsiteY9" fmla="*/ 979054 h 1320800"/>
                <a:gd name="connsiteX10" fmla="*/ 4294910 w 6668655"/>
                <a:gd name="connsiteY10" fmla="*/ 1071418 h 1320800"/>
                <a:gd name="connsiteX11" fmla="*/ 4978400 w 6668655"/>
                <a:gd name="connsiteY11" fmla="*/ 1154545 h 1320800"/>
                <a:gd name="connsiteX12" fmla="*/ 5366328 w 6668655"/>
                <a:gd name="connsiteY12" fmla="*/ 1209963 h 1320800"/>
                <a:gd name="connsiteX13" fmla="*/ 5957455 w 6668655"/>
                <a:gd name="connsiteY13" fmla="*/ 1293091 h 1320800"/>
                <a:gd name="connsiteX14" fmla="*/ 6400800 w 6668655"/>
                <a:gd name="connsiteY14" fmla="*/ 1320800 h 1320800"/>
                <a:gd name="connsiteX15" fmla="*/ 6668655 w 6668655"/>
                <a:gd name="connsiteY15" fmla="*/ 877454 h 1320800"/>
                <a:gd name="connsiteX16" fmla="*/ 5430982 w 6668655"/>
                <a:gd name="connsiteY16" fmla="*/ 64654 h 1320800"/>
                <a:gd name="connsiteX17" fmla="*/ 1607128 w 6668655"/>
                <a:gd name="connsiteY17" fmla="*/ 83127 h 1320800"/>
                <a:gd name="connsiteX18" fmla="*/ 812800 w 6668655"/>
                <a:gd name="connsiteY18" fmla="*/ 46182 h 1320800"/>
                <a:gd name="connsiteX19" fmla="*/ 0 w 6668655"/>
                <a:gd name="connsiteY19" fmla="*/ 0 h 1320800"/>
                <a:gd name="connsiteX0" fmla="*/ 0 w 6668655"/>
                <a:gd name="connsiteY0" fmla="*/ 0 h 1320800"/>
                <a:gd name="connsiteX1" fmla="*/ 129310 w 6668655"/>
                <a:gd name="connsiteY1" fmla="*/ 1089891 h 1320800"/>
                <a:gd name="connsiteX2" fmla="*/ 729673 w 6668655"/>
                <a:gd name="connsiteY2" fmla="*/ 1071418 h 1320800"/>
                <a:gd name="connsiteX3" fmla="*/ 1173019 w 6668655"/>
                <a:gd name="connsiteY3" fmla="*/ 1025236 h 1320800"/>
                <a:gd name="connsiteX4" fmla="*/ 1579419 w 6668655"/>
                <a:gd name="connsiteY4" fmla="*/ 969818 h 1320800"/>
                <a:gd name="connsiteX5" fmla="*/ 1948873 w 6668655"/>
                <a:gd name="connsiteY5" fmla="*/ 895927 h 1320800"/>
                <a:gd name="connsiteX6" fmla="*/ 2179782 w 6668655"/>
                <a:gd name="connsiteY6" fmla="*/ 831272 h 1320800"/>
                <a:gd name="connsiteX7" fmla="*/ 2318328 w 6668655"/>
                <a:gd name="connsiteY7" fmla="*/ 831272 h 1320800"/>
                <a:gd name="connsiteX8" fmla="*/ 2724728 w 6668655"/>
                <a:gd name="connsiteY8" fmla="*/ 886691 h 1320800"/>
                <a:gd name="connsiteX9" fmla="*/ 3657600 w 6668655"/>
                <a:gd name="connsiteY9" fmla="*/ 979054 h 1320800"/>
                <a:gd name="connsiteX10" fmla="*/ 4294910 w 6668655"/>
                <a:gd name="connsiteY10" fmla="*/ 1071418 h 1320800"/>
                <a:gd name="connsiteX11" fmla="*/ 4978400 w 6668655"/>
                <a:gd name="connsiteY11" fmla="*/ 1154545 h 1320800"/>
                <a:gd name="connsiteX12" fmla="*/ 5366328 w 6668655"/>
                <a:gd name="connsiteY12" fmla="*/ 1209963 h 1320800"/>
                <a:gd name="connsiteX13" fmla="*/ 5957455 w 6668655"/>
                <a:gd name="connsiteY13" fmla="*/ 1293091 h 1320800"/>
                <a:gd name="connsiteX14" fmla="*/ 6400800 w 6668655"/>
                <a:gd name="connsiteY14" fmla="*/ 1320800 h 1320800"/>
                <a:gd name="connsiteX15" fmla="*/ 6668655 w 6668655"/>
                <a:gd name="connsiteY15" fmla="*/ 877454 h 1320800"/>
                <a:gd name="connsiteX16" fmla="*/ 5430982 w 6668655"/>
                <a:gd name="connsiteY16" fmla="*/ 64654 h 1320800"/>
                <a:gd name="connsiteX17" fmla="*/ 1607128 w 6668655"/>
                <a:gd name="connsiteY17" fmla="*/ 83127 h 1320800"/>
                <a:gd name="connsiteX18" fmla="*/ 822037 w 6668655"/>
                <a:gd name="connsiteY18" fmla="*/ 0 h 1320800"/>
                <a:gd name="connsiteX19" fmla="*/ 0 w 6668655"/>
                <a:gd name="connsiteY19" fmla="*/ 0 h 1320800"/>
                <a:gd name="connsiteX0" fmla="*/ 0 w 6649802"/>
                <a:gd name="connsiteY0" fmla="*/ 0 h 1358507"/>
                <a:gd name="connsiteX1" fmla="*/ 110457 w 6649802"/>
                <a:gd name="connsiteY1" fmla="*/ 1127598 h 1358507"/>
                <a:gd name="connsiteX2" fmla="*/ 710820 w 6649802"/>
                <a:gd name="connsiteY2" fmla="*/ 1109125 h 1358507"/>
                <a:gd name="connsiteX3" fmla="*/ 1154166 w 6649802"/>
                <a:gd name="connsiteY3" fmla="*/ 1062943 h 1358507"/>
                <a:gd name="connsiteX4" fmla="*/ 1560566 w 6649802"/>
                <a:gd name="connsiteY4" fmla="*/ 1007525 h 1358507"/>
                <a:gd name="connsiteX5" fmla="*/ 1930020 w 6649802"/>
                <a:gd name="connsiteY5" fmla="*/ 933634 h 1358507"/>
                <a:gd name="connsiteX6" fmla="*/ 2160929 w 6649802"/>
                <a:gd name="connsiteY6" fmla="*/ 868979 h 1358507"/>
                <a:gd name="connsiteX7" fmla="*/ 2299475 w 6649802"/>
                <a:gd name="connsiteY7" fmla="*/ 868979 h 1358507"/>
                <a:gd name="connsiteX8" fmla="*/ 2705875 w 6649802"/>
                <a:gd name="connsiteY8" fmla="*/ 924398 h 1358507"/>
                <a:gd name="connsiteX9" fmla="*/ 3638747 w 6649802"/>
                <a:gd name="connsiteY9" fmla="*/ 1016761 h 1358507"/>
                <a:gd name="connsiteX10" fmla="*/ 4276057 w 6649802"/>
                <a:gd name="connsiteY10" fmla="*/ 1109125 h 1358507"/>
                <a:gd name="connsiteX11" fmla="*/ 4959547 w 6649802"/>
                <a:gd name="connsiteY11" fmla="*/ 1192252 h 1358507"/>
                <a:gd name="connsiteX12" fmla="*/ 5347475 w 6649802"/>
                <a:gd name="connsiteY12" fmla="*/ 1247670 h 1358507"/>
                <a:gd name="connsiteX13" fmla="*/ 5938602 w 6649802"/>
                <a:gd name="connsiteY13" fmla="*/ 1330798 h 1358507"/>
                <a:gd name="connsiteX14" fmla="*/ 6381947 w 6649802"/>
                <a:gd name="connsiteY14" fmla="*/ 1358507 h 1358507"/>
                <a:gd name="connsiteX15" fmla="*/ 6649802 w 6649802"/>
                <a:gd name="connsiteY15" fmla="*/ 915161 h 1358507"/>
                <a:gd name="connsiteX16" fmla="*/ 5412129 w 6649802"/>
                <a:gd name="connsiteY16" fmla="*/ 102361 h 1358507"/>
                <a:gd name="connsiteX17" fmla="*/ 1588275 w 6649802"/>
                <a:gd name="connsiteY17" fmla="*/ 120834 h 1358507"/>
                <a:gd name="connsiteX18" fmla="*/ 803184 w 6649802"/>
                <a:gd name="connsiteY18" fmla="*/ 37707 h 1358507"/>
                <a:gd name="connsiteX19" fmla="*/ 0 w 6649802"/>
                <a:gd name="connsiteY19" fmla="*/ 0 h 1358507"/>
                <a:gd name="connsiteX0" fmla="*/ 0 w 6649802"/>
                <a:gd name="connsiteY0" fmla="*/ 0 h 1358507"/>
                <a:gd name="connsiteX1" fmla="*/ 79348 w 6649802"/>
                <a:gd name="connsiteY1" fmla="*/ 1013534 h 1358507"/>
                <a:gd name="connsiteX2" fmla="*/ 710820 w 6649802"/>
                <a:gd name="connsiteY2" fmla="*/ 1109125 h 1358507"/>
                <a:gd name="connsiteX3" fmla="*/ 1154166 w 6649802"/>
                <a:gd name="connsiteY3" fmla="*/ 1062943 h 1358507"/>
                <a:gd name="connsiteX4" fmla="*/ 1560566 w 6649802"/>
                <a:gd name="connsiteY4" fmla="*/ 1007525 h 1358507"/>
                <a:gd name="connsiteX5" fmla="*/ 1930020 w 6649802"/>
                <a:gd name="connsiteY5" fmla="*/ 933634 h 1358507"/>
                <a:gd name="connsiteX6" fmla="*/ 2160929 w 6649802"/>
                <a:gd name="connsiteY6" fmla="*/ 868979 h 1358507"/>
                <a:gd name="connsiteX7" fmla="*/ 2299475 w 6649802"/>
                <a:gd name="connsiteY7" fmla="*/ 868979 h 1358507"/>
                <a:gd name="connsiteX8" fmla="*/ 2705875 w 6649802"/>
                <a:gd name="connsiteY8" fmla="*/ 924398 h 1358507"/>
                <a:gd name="connsiteX9" fmla="*/ 3638747 w 6649802"/>
                <a:gd name="connsiteY9" fmla="*/ 1016761 h 1358507"/>
                <a:gd name="connsiteX10" fmla="*/ 4276057 w 6649802"/>
                <a:gd name="connsiteY10" fmla="*/ 1109125 h 1358507"/>
                <a:gd name="connsiteX11" fmla="*/ 4959547 w 6649802"/>
                <a:gd name="connsiteY11" fmla="*/ 1192252 h 1358507"/>
                <a:gd name="connsiteX12" fmla="*/ 5347475 w 6649802"/>
                <a:gd name="connsiteY12" fmla="*/ 1247670 h 1358507"/>
                <a:gd name="connsiteX13" fmla="*/ 5938602 w 6649802"/>
                <a:gd name="connsiteY13" fmla="*/ 1330798 h 1358507"/>
                <a:gd name="connsiteX14" fmla="*/ 6381947 w 6649802"/>
                <a:gd name="connsiteY14" fmla="*/ 1358507 h 1358507"/>
                <a:gd name="connsiteX15" fmla="*/ 6649802 w 6649802"/>
                <a:gd name="connsiteY15" fmla="*/ 915161 h 1358507"/>
                <a:gd name="connsiteX16" fmla="*/ 5412129 w 6649802"/>
                <a:gd name="connsiteY16" fmla="*/ 102361 h 1358507"/>
                <a:gd name="connsiteX17" fmla="*/ 1588275 w 6649802"/>
                <a:gd name="connsiteY17" fmla="*/ 120834 h 1358507"/>
                <a:gd name="connsiteX18" fmla="*/ 803184 w 6649802"/>
                <a:gd name="connsiteY18" fmla="*/ 37707 h 1358507"/>
                <a:gd name="connsiteX19" fmla="*/ 0 w 6649802"/>
                <a:gd name="connsiteY19" fmla="*/ 0 h 1358507"/>
                <a:gd name="connsiteX0" fmla="*/ 0 w 6649802"/>
                <a:gd name="connsiteY0" fmla="*/ 0 h 1358507"/>
                <a:gd name="connsiteX1" fmla="*/ 79348 w 6649802"/>
                <a:gd name="connsiteY1" fmla="*/ 1013534 h 1358507"/>
                <a:gd name="connsiteX2" fmla="*/ 762667 w 6649802"/>
                <a:gd name="connsiteY2" fmla="*/ 1015800 h 1358507"/>
                <a:gd name="connsiteX3" fmla="*/ 1154166 w 6649802"/>
                <a:gd name="connsiteY3" fmla="*/ 1062943 h 1358507"/>
                <a:gd name="connsiteX4" fmla="*/ 1560566 w 6649802"/>
                <a:gd name="connsiteY4" fmla="*/ 1007525 h 1358507"/>
                <a:gd name="connsiteX5" fmla="*/ 1930020 w 6649802"/>
                <a:gd name="connsiteY5" fmla="*/ 933634 h 1358507"/>
                <a:gd name="connsiteX6" fmla="*/ 2160929 w 6649802"/>
                <a:gd name="connsiteY6" fmla="*/ 868979 h 1358507"/>
                <a:gd name="connsiteX7" fmla="*/ 2299475 w 6649802"/>
                <a:gd name="connsiteY7" fmla="*/ 868979 h 1358507"/>
                <a:gd name="connsiteX8" fmla="*/ 2705875 w 6649802"/>
                <a:gd name="connsiteY8" fmla="*/ 924398 h 1358507"/>
                <a:gd name="connsiteX9" fmla="*/ 3638747 w 6649802"/>
                <a:gd name="connsiteY9" fmla="*/ 1016761 h 1358507"/>
                <a:gd name="connsiteX10" fmla="*/ 4276057 w 6649802"/>
                <a:gd name="connsiteY10" fmla="*/ 1109125 h 1358507"/>
                <a:gd name="connsiteX11" fmla="*/ 4959547 w 6649802"/>
                <a:gd name="connsiteY11" fmla="*/ 1192252 h 1358507"/>
                <a:gd name="connsiteX12" fmla="*/ 5347475 w 6649802"/>
                <a:gd name="connsiteY12" fmla="*/ 1247670 h 1358507"/>
                <a:gd name="connsiteX13" fmla="*/ 5938602 w 6649802"/>
                <a:gd name="connsiteY13" fmla="*/ 1330798 h 1358507"/>
                <a:gd name="connsiteX14" fmla="*/ 6381947 w 6649802"/>
                <a:gd name="connsiteY14" fmla="*/ 1358507 h 1358507"/>
                <a:gd name="connsiteX15" fmla="*/ 6649802 w 6649802"/>
                <a:gd name="connsiteY15" fmla="*/ 915161 h 1358507"/>
                <a:gd name="connsiteX16" fmla="*/ 5412129 w 6649802"/>
                <a:gd name="connsiteY16" fmla="*/ 102361 h 1358507"/>
                <a:gd name="connsiteX17" fmla="*/ 1588275 w 6649802"/>
                <a:gd name="connsiteY17" fmla="*/ 120834 h 1358507"/>
                <a:gd name="connsiteX18" fmla="*/ 803184 w 6649802"/>
                <a:gd name="connsiteY18" fmla="*/ 37707 h 1358507"/>
                <a:gd name="connsiteX19" fmla="*/ 0 w 6649802"/>
                <a:gd name="connsiteY19" fmla="*/ 0 h 1358507"/>
                <a:gd name="connsiteX0" fmla="*/ 0 w 6649802"/>
                <a:gd name="connsiteY0" fmla="*/ 0 h 1358507"/>
                <a:gd name="connsiteX1" fmla="*/ 79348 w 6649802"/>
                <a:gd name="connsiteY1" fmla="*/ 1013534 h 1358507"/>
                <a:gd name="connsiteX2" fmla="*/ 762667 w 6649802"/>
                <a:gd name="connsiteY2" fmla="*/ 1015800 h 1358507"/>
                <a:gd name="connsiteX3" fmla="*/ 1226752 w 6649802"/>
                <a:gd name="connsiteY3" fmla="*/ 979987 h 1358507"/>
                <a:gd name="connsiteX4" fmla="*/ 1560566 w 6649802"/>
                <a:gd name="connsiteY4" fmla="*/ 1007525 h 1358507"/>
                <a:gd name="connsiteX5" fmla="*/ 1930020 w 6649802"/>
                <a:gd name="connsiteY5" fmla="*/ 933634 h 1358507"/>
                <a:gd name="connsiteX6" fmla="*/ 2160929 w 6649802"/>
                <a:gd name="connsiteY6" fmla="*/ 868979 h 1358507"/>
                <a:gd name="connsiteX7" fmla="*/ 2299475 w 6649802"/>
                <a:gd name="connsiteY7" fmla="*/ 868979 h 1358507"/>
                <a:gd name="connsiteX8" fmla="*/ 2705875 w 6649802"/>
                <a:gd name="connsiteY8" fmla="*/ 924398 h 1358507"/>
                <a:gd name="connsiteX9" fmla="*/ 3638747 w 6649802"/>
                <a:gd name="connsiteY9" fmla="*/ 1016761 h 1358507"/>
                <a:gd name="connsiteX10" fmla="*/ 4276057 w 6649802"/>
                <a:gd name="connsiteY10" fmla="*/ 1109125 h 1358507"/>
                <a:gd name="connsiteX11" fmla="*/ 4959547 w 6649802"/>
                <a:gd name="connsiteY11" fmla="*/ 1192252 h 1358507"/>
                <a:gd name="connsiteX12" fmla="*/ 5347475 w 6649802"/>
                <a:gd name="connsiteY12" fmla="*/ 1247670 h 1358507"/>
                <a:gd name="connsiteX13" fmla="*/ 5938602 w 6649802"/>
                <a:gd name="connsiteY13" fmla="*/ 1330798 h 1358507"/>
                <a:gd name="connsiteX14" fmla="*/ 6381947 w 6649802"/>
                <a:gd name="connsiteY14" fmla="*/ 1358507 h 1358507"/>
                <a:gd name="connsiteX15" fmla="*/ 6649802 w 6649802"/>
                <a:gd name="connsiteY15" fmla="*/ 915161 h 1358507"/>
                <a:gd name="connsiteX16" fmla="*/ 5412129 w 6649802"/>
                <a:gd name="connsiteY16" fmla="*/ 102361 h 1358507"/>
                <a:gd name="connsiteX17" fmla="*/ 1588275 w 6649802"/>
                <a:gd name="connsiteY17" fmla="*/ 120834 h 1358507"/>
                <a:gd name="connsiteX18" fmla="*/ 803184 w 6649802"/>
                <a:gd name="connsiteY18" fmla="*/ 37707 h 1358507"/>
                <a:gd name="connsiteX19" fmla="*/ 0 w 6649802"/>
                <a:gd name="connsiteY19" fmla="*/ 0 h 1358507"/>
                <a:gd name="connsiteX0" fmla="*/ 0 w 6649802"/>
                <a:gd name="connsiteY0" fmla="*/ 0 h 1358507"/>
                <a:gd name="connsiteX1" fmla="*/ 79348 w 6649802"/>
                <a:gd name="connsiteY1" fmla="*/ 1013534 h 1358507"/>
                <a:gd name="connsiteX2" fmla="*/ 762667 w 6649802"/>
                <a:gd name="connsiteY2" fmla="*/ 1015800 h 1358507"/>
                <a:gd name="connsiteX3" fmla="*/ 1226752 w 6649802"/>
                <a:gd name="connsiteY3" fmla="*/ 979987 h 1358507"/>
                <a:gd name="connsiteX4" fmla="*/ 1612414 w 6649802"/>
                <a:gd name="connsiteY4" fmla="*/ 955678 h 1358507"/>
                <a:gd name="connsiteX5" fmla="*/ 1930020 w 6649802"/>
                <a:gd name="connsiteY5" fmla="*/ 933634 h 1358507"/>
                <a:gd name="connsiteX6" fmla="*/ 2160929 w 6649802"/>
                <a:gd name="connsiteY6" fmla="*/ 868979 h 1358507"/>
                <a:gd name="connsiteX7" fmla="*/ 2299475 w 6649802"/>
                <a:gd name="connsiteY7" fmla="*/ 868979 h 1358507"/>
                <a:gd name="connsiteX8" fmla="*/ 2705875 w 6649802"/>
                <a:gd name="connsiteY8" fmla="*/ 924398 h 1358507"/>
                <a:gd name="connsiteX9" fmla="*/ 3638747 w 6649802"/>
                <a:gd name="connsiteY9" fmla="*/ 1016761 h 1358507"/>
                <a:gd name="connsiteX10" fmla="*/ 4276057 w 6649802"/>
                <a:gd name="connsiteY10" fmla="*/ 1109125 h 1358507"/>
                <a:gd name="connsiteX11" fmla="*/ 4959547 w 6649802"/>
                <a:gd name="connsiteY11" fmla="*/ 1192252 h 1358507"/>
                <a:gd name="connsiteX12" fmla="*/ 5347475 w 6649802"/>
                <a:gd name="connsiteY12" fmla="*/ 1247670 h 1358507"/>
                <a:gd name="connsiteX13" fmla="*/ 5938602 w 6649802"/>
                <a:gd name="connsiteY13" fmla="*/ 1330798 h 1358507"/>
                <a:gd name="connsiteX14" fmla="*/ 6381947 w 6649802"/>
                <a:gd name="connsiteY14" fmla="*/ 1358507 h 1358507"/>
                <a:gd name="connsiteX15" fmla="*/ 6649802 w 6649802"/>
                <a:gd name="connsiteY15" fmla="*/ 915161 h 1358507"/>
                <a:gd name="connsiteX16" fmla="*/ 5412129 w 6649802"/>
                <a:gd name="connsiteY16" fmla="*/ 102361 h 1358507"/>
                <a:gd name="connsiteX17" fmla="*/ 1588275 w 6649802"/>
                <a:gd name="connsiteY17" fmla="*/ 120834 h 1358507"/>
                <a:gd name="connsiteX18" fmla="*/ 803184 w 6649802"/>
                <a:gd name="connsiteY18" fmla="*/ 37707 h 1358507"/>
                <a:gd name="connsiteX19" fmla="*/ 0 w 6649802"/>
                <a:gd name="connsiteY19" fmla="*/ 0 h 1358507"/>
                <a:gd name="connsiteX0" fmla="*/ 0 w 6649802"/>
                <a:gd name="connsiteY0" fmla="*/ 0 h 1358507"/>
                <a:gd name="connsiteX1" fmla="*/ 79348 w 6649802"/>
                <a:gd name="connsiteY1" fmla="*/ 1013534 h 1358507"/>
                <a:gd name="connsiteX2" fmla="*/ 762667 w 6649802"/>
                <a:gd name="connsiteY2" fmla="*/ 1015800 h 1358507"/>
                <a:gd name="connsiteX3" fmla="*/ 1226752 w 6649802"/>
                <a:gd name="connsiteY3" fmla="*/ 979987 h 1358507"/>
                <a:gd name="connsiteX4" fmla="*/ 1612414 w 6649802"/>
                <a:gd name="connsiteY4" fmla="*/ 955678 h 1358507"/>
                <a:gd name="connsiteX5" fmla="*/ 1919651 w 6649802"/>
                <a:gd name="connsiteY5" fmla="*/ 912896 h 1358507"/>
                <a:gd name="connsiteX6" fmla="*/ 2160929 w 6649802"/>
                <a:gd name="connsiteY6" fmla="*/ 868979 h 1358507"/>
                <a:gd name="connsiteX7" fmla="*/ 2299475 w 6649802"/>
                <a:gd name="connsiteY7" fmla="*/ 868979 h 1358507"/>
                <a:gd name="connsiteX8" fmla="*/ 2705875 w 6649802"/>
                <a:gd name="connsiteY8" fmla="*/ 924398 h 1358507"/>
                <a:gd name="connsiteX9" fmla="*/ 3638747 w 6649802"/>
                <a:gd name="connsiteY9" fmla="*/ 1016761 h 1358507"/>
                <a:gd name="connsiteX10" fmla="*/ 4276057 w 6649802"/>
                <a:gd name="connsiteY10" fmla="*/ 1109125 h 1358507"/>
                <a:gd name="connsiteX11" fmla="*/ 4959547 w 6649802"/>
                <a:gd name="connsiteY11" fmla="*/ 1192252 h 1358507"/>
                <a:gd name="connsiteX12" fmla="*/ 5347475 w 6649802"/>
                <a:gd name="connsiteY12" fmla="*/ 1247670 h 1358507"/>
                <a:gd name="connsiteX13" fmla="*/ 5938602 w 6649802"/>
                <a:gd name="connsiteY13" fmla="*/ 1330798 h 1358507"/>
                <a:gd name="connsiteX14" fmla="*/ 6381947 w 6649802"/>
                <a:gd name="connsiteY14" fmla="*/ 1358507 h 1358507"/>
                <a:gd name="connsiteX15" fmla="*/ 6649802 w 6649802"/>
                <a:gd name="connsiteY15" fmla="*/ 915161 h 1358507"/>
                <a:gd name="connsiteX16" fmla="*/ 5412129 w 6649802"/>
                <a:gd name="connsiteY16" fmla="*/ 102361 h 1358507"/>
                <a:gd name="connsiteX17" fmla="*/ 1588275 w 6649802"/>
                <a:gd name="connsiteY17" fmla="*/ 120834 h 1358507"/>
                <a:gd name="connsiteX18" fmla="*/ 803184 w 6649802"/>
                <a:gd name="connsiteY18" fmla="*/ 37707 h 1358507"/>
                <a:gd name="connsiteX19" fmla="*/ 0 w 6649802"/>
                <a:gd name="connsiteY19" fmla="*/ 0 h 1358507"/>
                <a:gd name="connsiteX0" fmla="*/ 0 w 6649802"/>
                <a:gd name="connsiteY0" fmla="*/ 0 h 1358507"/>
                <a:gd name="connsiteX1" fmla="*/ 79348 w 6649802"/>
                <a:gd name="connsiteY1" fmla="*/ 1013534 h 1358507"/>
                <a:gd name="connsiteX2" fmla="*/ 762667 w 6649802"/>
                <a:gd name="connsiteY2" fmla="*/ 1015800 h 1358507"/>
                <a:gd name="connsiteX3" fmla="*/ 1226752 w 6649802"/>
                <a:gd name="connsiteY3" fmla="*/ 979987 h 1358507"/>
                <a:gd name="connsiteX4" fmla="*/ 1612414 w 6649802"/>
                <a:gd name="connsiteY4" fmla="*/ 955678 h 1358507"/>
                <a:gd name="connsiteX5" fmla="*/ 1919651 w 6649802"/>
                <a:gd name="connsiteY5" fmla="*/ 912896 h 1358507"/>
                <a:gd name="connsiteX6" fmla="*/ 2160929 w 6649802"/>
                <a:gd name="connsiteY6" fmla="*/ 868979 h 1358507"/>
                <a:gd name="connsiteX7" fmla="*/ 2299475 w 6649802"/>
                <a:gd name="connsiteY7" fmla="*/ 879349 h 1358507"/>
                <a:gd name="connsiteX8" fmla="*/ 2705875 w 6649802"/>
                <a:gd name="connsiteY8" fmla="*/ 924398 h 1358507"/>
                <a:gd name="connsiteX9" fmla="*/ 3638747 w 6649802"/>
                <a:gd name="connsiteY9" fmla="*/ 1016761 h 1358507"/>
                <a:gd name="connsiteX10" fmla="*/ 4276057 w 6649802"/>
                <a:gd name="connsiteY10" fmla="*/ 1109125 h 1358507"/>
                <a:gd name="connsiteX11" fmla="*/ 4959547 w 6649802"/>
                <a:gd name="connsiteY11" fmla="*/ 1192252 h 1358507"/>
                <a:gd name="connsiteX12" fmla="*/ 5347475 w 6649802"/>
                <a:gd name="connsiteY12" fmla="*/ 1247670 h 1358507"/>
                <a:gd name="connsiteX13" fmla="*/ 5938602 w 6649802"/>
                <a:gd name="connsiteY13" fmla="*/ 1330798 h 1358507"/>
                <a:gd name="connsiteX14" fmla="*/ 6381947 w 6649802"/>
                <a:gd name="connsiteY14" fmla="*/ 1358507 h 1358507"/>
                <a:gd name="connsiteX15" fmla="*/ 6649802 w 6649802"/>
                <a:gd name="connsiteY15" fmla="*/ 915161 h 1358507"/>
                <a:gd name="connsiteX16" fmla="*/ 5412129 w 6649802"/>
                <a:gd name="connsiteY16" fmla="*/ 102361 h 1358507"/>
                <a:gd name="connsiteX17" fmla="*/ 1588275 w 6649802"/>
                <a:gd name="connsiteY17" fmla="*/ 120834 h 1358507"/>
                <a:gd name="connsiteX18" fmla="*/ 803184 w 6649802"/>
                <a:gd name="connsiteY18" fmla="*/ 37707 h 1358507"/>
                <a:gd name="connsiteX19" fmla="*/ 0 w 6649802"/>
                <a:gd name="connsiteY19" fmla="*/ 0 h 1358507"/>
                <a:gd name="connsiteX0" fmla="*/ 0 w 6649802"/>
                <a:gd name="connsiteY0" fmla="*/ 0 h 1358507"/>
                <a:gd name="connsiteX1" fmla="*/ 79348 w 6649802"/>
                <a:gd name="connsiteY1" fmla="*/ 1013534 h 1358507"/>
                <a:gd name="connsiteX2" fmla="*/ 762667 w 6649802"/>
                <a:gd name="connsiteY2" fmla="*/ 1015800 h 1358507"/>
                <a:gd name="connsiteX3" fmla="*/ 1226752 w 6649802"/>
                <a:gd name="connsiteY3" fmla="*/ 979987 h 1358507"/>
                <a:gd name="connsiteX4" fmla="*/ 1612414 w 6649802"/>
                <a:gd name="connsiteY4" fmla="*/ 955678 h 1358507"/>
                <a:gd name="connsiteX5" fmla="*/ 1919651 w 6649802"/>
                <a:gd name="connsiteY5" fmla="*/ 912896 h 1358507"/>
                <a:gd name="connsiteX6" fmla="*/ 2150560 w 6649802"/>
                <a:gd name="connsiteY6" fmla="*/ 889718 h 1358507"/>
                <a:gd name="connsiteX7" fmla="*/ 2299475 w 6649802"/>
                <a:gd name="connsiteY7" fmla="*/ 879349 h 1358507"/>
                <a:gd name="connsiteX8" fmla="*/ 2705875 w 6649802"/>
                <a:gd name="connsiteY8" fmla="*/ 924398 h 1358507"/>
                <a:gd name="connsiteX9" fmla="*/ 3638747 w 6649802"/>
                <a:gd name="connsiteY9" fmla="*/ 1016761 h 1358507"/>
                <a:gd name="connsiteX10" fmla="*/ 4276057 w 6649802"/>
                <a:gd name="connsiteY10" fmla="*/ 1109125 h 1358507"/>
                <a:gd name="connsiteX11" fmla="*/ 4959547 w 6649802"/>
                <a:gd name="connsiteY11" fmla="*/ 1192252 h 1358507"/>
                <a:gd name="connsiteX12" fmla="*/ 5347475 w 6649802"/>
                <a:gd name="connsiteY12" fmla="*/ 1247670 h 1358507"/>
                <a:gd name="connsiteX13" fmla="*/ 5938602 w 6649802"/>
                <a:gd name="connsiteY13" fmla="*/ 1330798 h 1358507"/>
                <a:gd name="connsiteX14" fmla="*/ 6381947 w 6649802"/>
                <a:gd name="connsiteY14" fmla="*/ 1358507 h 1358507"/>
                <a:gd name="connsiteX15" fmla="*/ 6649802 w 6649802"/>
                <a:gd name="connsiteY15" fmla="*/ 915161 h 1358507"/>
                <a:gd name="connsiteX16" fmla="*/ 5412129 w 6649802"/>
                <a:gd name="connsiteY16" fmla="*/ 102361 h 1358507"/>
                <a:gd name="connsiteX17" fmla="*/ 1588275 w 6649802"/>
                <a:gd name="connsiteY17" fmla="*/ 120834 h 1358507"/>
                <a:gd name="connsiteX18" fmla="*/ 803184 w 6649802"/>
                <a:gd name="connsiteY18" fmla="*/ 37707 h 1358507"/>
                <a:gd name="connsiteX19" fmla="*/ 0 w 6649802"/>
                <a:gd name="connsiteY19" fmla="*/ 0 h 135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649802" h="1358507">
                  <a:moveTo>
                    <a:pt x="0" y="0"/>
                  </a:moveTo>
                  <a:lnTo>
                    <a:pt x="79348" y="1013534"/>
                  </a:lnTo>
                  <a:lnTo>
                    <a:pt x="762667" y="1015800"/>
                  </a:lnTo>
                  <a:lnTo>
                    <a:pt x="1226752" y="979987"/>
                  </a:lnTo>
                  <a:lnTo>
                    <a:pt x="1612414" y="955678"/>
                  </a:lnTo>
                  <a:lnTo>
                    <a:pt x="1919651" y="912896"/>
                  </a:lnTo>
                  <a:lnTo>
                    <a:pt x="2150560" y="889718"/>
                  </a:lnTo>
                  <a:lnTo>
                    <a:pt x="2299475" y="879349"/>
                  </a:lnTo>
                  <a:lnTo>
                    <a:pt x="2705875" y="924398"/>
                  </a:lnTo>
                  <a:lnTo>
                    <a:pt x="3638747" y="1016761"/>
                  </a:lnTo>
                  <a:lnTo>
                    <a:pt x="4276057" y="1109125"/>
                  </a:lnTo>
                  <a:lnTo>
                    <a:pt x="4959547" y="1192252"/>
                  </a:lnTo>
                  <a:lnTo>
                    <a:pt x="5347475" y="1247670"/>
                  </a:lnTo>
                  <a:lnTo>
                    <a:pt x="5938602" y="1330798"/>
                  </a:lnTo>
                  <a:lnTo>
                    <a:pt x="6381947" y="1358507"/>
                  </a:lnTo>
                  <a:lnTo>
                    <a:pt x="6649802" y="915161"/>
                  </a:lnTo>
                  <a:lnTo>
                    <a:pt x="5412129" y="102361"/>
                  </a:lnTo>
                  <a:lnTo>
                    <a:pt x="1588275" y="120834"/>
                  </a:lnTo>
                  <a:lnTo>
                    <a:pt x="803184" y="37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78A4A19-1BD9-497F-AEAE-673023AC47FA}"/>
                </a:ext>
              </a:extLst>
            </p:cNvPr>
            <p:cNvSpPr/>
            <p:nvPr/>
          </p:nvSpPr>
          <p:spPr>
            <a:xfrm>
              <a:off x="1433594" y="2546804"/>
              <a:ext cx="6006588" cy="1206631"/>
            </a:xfrm>
            <a:custGeom>
              <a:avLst/>
              <a:gdLst>
                <a:gd name="connsiteX0" fmla="*/ 0 w 6617617"/>
                <a:gd name="connsiteY0" fmla="*/ 0 h 1329180"/>
                <a:gd name="connsiteX1" fmla="*/ 113122 w 6617617"/>
                <a:gd name="connsiteY1" fmla="*/ 1084083 h 1329180"/>
                <a:gd name="connsiteX2" fmla="*/ 1574276 w 6617617"/>
                <a:gd name="connsiteY2" fmla="*/ 980388 h 1329180"/>
                <a:gd name="connsiteX3" fmla="*/ 2253006 w 6617617"/>
                <a:gd name="connsiteY3" fmla="*/ 810706 h 1329180"/>
                <a:gd name="connsiteX4" fmla="*/ 6400800 w 6617617"/>
                <a:gd name="connsiteY4" fmla="*/ 1329180 h 1329180"/>
                <a:gd name="connsiteX5" fmla="*/ 6617617 w 6617617"/>
                <a:gd name="connsiteY5" fmla="*/ 923827 h 1329180"/>
                <a:gd name="connsiteX0" fmla="*/ 0 w 6617617"/>
                <a:gd name="connsiteY0" fmla="*/ 0 h 1282046"/>
                <a:gd name="connsiteX1" fmla="*/ 113122 w 6617617"/>
                <a:gd name="connsiteY1" fmla="*/ 1084083 h 1282046"/>
                <a:gd name="connsiteX2" fmla="*/ 1574276 w 6617617"/>
                <a:gd name="connsiteY2" fmla="*/ 980388 h 1282046"/>
                <a:gd name="connsiteX3" fmla="*/ 2253006 w 6617617"/>
                <a:gd name="connsiteY3" fmla="*/ 810706 h 1282046"/>
                <a:gd name="connsiteX4" fmla="*/ 6411170 w 6617617"/>
                <a:gd name="connsiteY4" fmla="*/ 1282046 h 1282046"/>
                <a:gd name="connsiteX5" fmla="*/ 6617617 w 6617617"/>
                <a:gd name="connsiteY5" fmla="*/ 923827 h 1282046"/>
                <a:gd name="connsiteX0" fmla="*/ 0 w 6617617"/>
                <a:gd name="connsiteY0" fmla="*/ 0 h 1282046"/>
                <a:gd name="connsiteX1" fmla="*/ 113122 w 6617617"/>
                <a:gd name="connsiteY1" fmla="*/ 1084083 h 1282046"/>
                <a:gd name="connsiteX2" fmla="*/ 1574276 w 6617617"/>
                <a:gd name="connsiteY2" fmla="*/ 980388 h 1282046"/>
                <a:gd name="connsiteX3" fmla="*/ 2253006 w 6617617"/>
                <a:gd name="connsiteY3" fmla="*/ 810706 h 1282046"/>
                <a:gd name="connsiteX4" fmla="*/ 6411170 w 6617617"/>
                <a:gd name="connsiteY4" fmla="*/ 1282046 h 1282046"/>
                <a:gd name="connsiteX5" fmla="*/ 6617617 w 6617617"/>
                <a:gd name="connsiteY5" fmla="*/ 923827 h 1282046"/>
                <a:gd name="connsiteX0" fmla="*/ 0 w 6617617"/>
                <a:gd name="connsiteY0" fmla="*/ 0 h 1282046"/>
                <a:gd name="connsiteX1" fmla="*/ 113122 w 6617617"/>
                <a:gd name="connsiteY1" fmla="*/ 1084083 h 1282046"/>
                <a:gd name="connsiteX2" fmla="*/ 1574276 w 6617617"/>
                <a:gd name="connsiteY2" fmla="*/ 980388 h 1282046"/>
                <a:gd name="connsiteX3" fmla="*/ 2242636 w 6617617"/>
                <a:gd name="connsiteY3" fmla="*/ 848413 h 1282046"/>
                <a:gd name="connsiteX4" fmla="*/ 6411170 w 6617617"/>
                <a:gd name="connsiteY4" fmla="*/ 1282046 h 1282046"/>
                <a:gd name="connsiteX5" fmla="*/ 6617617 w 6617617"/>
                <a:gd name="connsiteY5" fmla="*/ 923827 h 1282046"/>
                <a:gd name="connsiteX0" fmla="*/ 0 w 6617617"/>
                <a:gd name="connsiteY0" fmla="*/ 0 h 1282046"/>
                <a:gd name="connsiteX1" fmla="*/ 113122 w 6617617"/>
                <a:gd name="connsiteY1" fmla="*/ 1084083 h 1282046"/>
                <a:gd name="connsiteX2" fmla="*/ 1304669 w 6617617"/>
                <a:gd name="connsiteY2" fmla="*/ 989815 h 1282046"/>
                <a:gd name="connsiteX3" fmla="*/ 2242636 w 6617617"/>
                <a:gd name="connsiteY3" fmla="*/ 848413 h 1282046"/>
                <a:gd name="connsiteX4" fmla="*/ 6411170 w 6617617"/>
                <a:gd name="connsiteY4" fmla="*/ 1282046 h 1282046"/>
                <a:gd name="connsiteX5" fmla="*/ 6617617 w 6617617"/>
                <a:gd name="connsiteY5" fmla="*/ 923827 h 1282046"/>
                <a:gd name="connsiteX0" fmla="*/ 0 w 6617617"/>
                <a:gd name="connsiteY0" fmla="*/ 0 h 1282046"/>
                <a:gd name="connsiteX1" fmla="*/ 113122 w 6617617"/>
                <a:gd name="connsiteY1" fmla="*/ 1084083 h 1282046"/>
                <a:gd name="connsiteX2" fmla="*/ 1304669 w 6617617"/>
                <a:gd name="connsiteY2" fmla="*/ 1018095 h 1282046"/>
                <a:gd name="connsiteX3" fmla="*/ 2242636 w 6617617"/>
                <a:gd name="connsiteY3" fmla="*/ 848413 h 1282046"/>
                <a:gd name="connsiteX4" fmla="*/ 6411170 w 6617617"/>
                <a:gd name="connsiteY4" fmla="*/ 1282046 h 1282046"/>
                <a:gd name="connsiteX5" fmla="*/ 6617617 w 6617617"/>
                <a:gd name="connsiteY5" fmla="*/ 923827 h 1282046"/>
                <a:gd name="connsiteX0" fmla="*/ 0 w 6617617"/>
                <a:gd name="connsiteY0" fmla="*/ 0 h 1310326"/>
                <a:gd name="connsiteX1" fmla="*/ 113122 w 6617617"/>
                <a:gd name="connsiteY1" fmla="*/ 1084083 h 1310326"/>
                <a:gd name="connsiteX2" fmla="*/ 1304669 w 6617617"/>
                <a:gd name="connsiteY2" fmla="*/ 1018095 h 1310326"/>
                <a:gd name="connsiteX3" fmla="*/ 2242636 w 6617617"/>
                <a:gd name="connsiteY3" fmla="*/ 848413 h 1310326"/>
                <a:gd name="connsiteX4" fmla="*/ 6452648 w 6617617"/>
                <a:gd name="connsiteY4" fmla="*/ 1310326 h 1310326"/>
                <a:gd name="connsiteX5" fmla="*/ 6617617 w 6617617"/>
                <a:gd name="connsiteY5" fmla="*/ 923827 h 1310326"/>
                <a:gd name="connsiteX0" fmla="*/ 0 w 6617617"/>
                <a:gd name="connsiteY0" fmla="*/ 0 h 1300899"/>
                <a:gd name="connsiteX1" fmla="*/ 113122 w 6617617"/>
                <a:gd name="connsiteY1" fmla="*/ 1084083 h 1300899"/>
                <a:gd name="connsiteX2" fmla="*/ 1304669 w 6617617"/>
                <a:gd name="connsiteY2" fmla="*/ 1018095 h 1300899"/>
                <a:gd name="connsiteX3" fmla="*/ 2242636 w 6617617"/>
                <a:gd name="connsiteY3" fmla="*/ 848413 h 1300899"/>
                <a:gd name="connsiteX4" fmla="*/ 6390431 w 6617617"/>
                <a:gd name="connsiteY4" fmla="*/ 1300899 h 1300899"/>
                <a:gd name="connsiteX5" fmla="*/ 6617617 w 6617617"/>
                <a:gd name="connsiteY5" fmla="*/ 923827 h 1300899"/>
                <a:gd name="connsiteX0" fmla="*/ 0 w 6607247"/>
                <a:gd name="connsiteY0" fmla="*/ 0 h 1206631"/>
                <a:gd name="connsiteX1" fmla="*/ 102752 w 6607247"/>
                <a:gd name="connsiteY1" fmla="*/ 989815 h 1206631"/>
                <a:gd name="connsiteX2" fmla="*/ 1294299 w 6607247"/>
                <a:gd name="connsiteY2" fmla="*/ 923827 h 1206631"/>
                <a:gd name="connsiteX3" fmla="*/ 2232266 w 6607247"/>
                <a:gd name="connsiteY3" fmla="*/ 754145 h 1206631"/>
                <a:gd name="connsiteX4" fmla="*/ 6380061 w 6607247"/>
                <a:gd name="connsiteY4" fmla="*/ 1206631 h 1206631"/>
                <a:gd name="connsiteX5" fmla="*/ 6607247 w 6607247"/>
                <a:gd name="connsiteY5" fmla="*/ 829559 h 1206631"/>
                <a:gd name="connsiteX0" fmla="*/ 0 w 6607247"/>
                <a:gd name="connsiteY0" fmla="*/ 0 h 1206631"/>
                <a:gd name="connsiteX1" fmla="*/ 102752 w 6607247"/>
                <a:gd name="connsiteY1" fmla="*/ 989815 h 1206631"/>
                <a:gd name="connsiteX2" fmla="*/ 1066170 w 6607247"/>
                <a:gd name="connsiteY2" fmla="*/ 942681 h 1206631"/>
                <a:gd name="connsiteX3" fmla="*/ 2232266 w 6607247"/>
                <a:gd name="connsiteY3" fmla="*/ 754145 h 1206631"/>
                <a:gd name="connsiteX4" fmla="*/ 6380061 w 6607247"/>
                <a:gd name="connsiteY4" fmla="*/ 1206631 h 1206631"/>
                <a:gd name="connsiteX5" fmla="*/ 6607247 w 6607247"/>
                <a:gd name="connsiteY5" fmla="*/ 829559 h 1206631"/>
                <a:gd name="connsiteX0" fmla="*/ 0 w 6607247"/>
                <a:gd name="connsiteY0" fmla="*/ 0 h 1206631"/>
                <a:gd name="connsiteX1" fmla="*/ 102752 w 6607247"/>
                <a:gd name="connsiteY1" fmla="*/ 989815 h 1206631"/>
                <a:gd name="connsiteX2" fmla="*/ 1066170 w 6607247"/>
                <a:gd name="connsiteY2" fmla="*/ 942681 h 1206631"/>
                <a:gd name="connsiteX3" fmla="*/ 1762021 w 6607247"/>
                <a:gd name="connsiteY3" fmla="*/ 837419 h 1206631"/>
                <a:gd name="connsiteX4" fmla="*/ 2232266 w 6607247"/>
                <a:gd name="connsiteY4" fmla="*/ 754145 h 1206631"/>
                <a:gd name="connsiteX5" fmla="*/ 6380061 w 6607247"/>
                <a:gd name="connsiteY5" fmla="*/ 1206631 h 1206631"/>
                <a:gd name="connsiteX6" fmla="*/ 6607247 w 6607247"/>
                <a:gd name="connsiteY6" fmla="*/ 829559 h 1206631"/>
                <a:gd name="connsiteX0" fmla="*/ 0 w 6607247"/>
                <a:gd name="connsiteY0" fmla="*/ 0 h 1206631"/>
                <a:gd name="connsiteX1" fmla="*/ 102752 w 6607247"/>
                <a:gd name="connsiteY1" fmla="*/ 989815 h 1206631"/>
                <a:gd name="connsiteX2" fmla="*/ 1066170 w 6607247"/>
                <a:gd name="connsiteY2" fmla="*/ 942681 h 1206631"/>
                <a:gd name="connsiteX3" fmla="*/ 1813868 w 6607247"/>
                <a:gd name="connsiteY3" fmla="*/ 846846 h 1206631"/>
                <a:gd name="connsiteX4" fmla="*/ 2232266 w 6607247"/>
                <a:gd name="connsiteY4" fmla="*/ 754145 h 1206631"/>
                <a:gd name="connsiteX5" fmla="*/ 6380061 w 6607247"/>
                <a:gd name="connsiteY5" fmla="*/ 1206631 h 1206631"/>
                <a:gd name="connsiteX6" fmla="*/ 6607247 w 6607247"/>
                <a:gd name="connsiteY6" fmla="*/ 829559 h 1206631"/>
                <a:gd name="connsiteX0" fmla="*/ 0 w 6607247"/>
                <a:gd name="connsiteY0" fmla="*/ 0 h 1206631"/>
                <a:gd name="connsiteX1" fmla="*/ 102752 w 6607247"/>
                <a:gd name="connsiteY1" fmla="*/ 989815 h 1206631"/>
                <a:gd name="connsiteX2" fmla="*/ 952105 w 6607247"/>
                <a:gd name="connsiteY2" fmla="*/ 914400 h 1206631"/>
                <a:gd name="connsiteX3" fmla="*/ 1813868 w 6607247"/>
                <a:gd name="connsiteY3" fmla="*/ 846846 h 1206631"/>
                <a:gd name="connsiteX4" fmla="*/ 2232266 w 6607247"/>
                <a:gd name="connsiteY4" fmla="*/ 754145 h 1206631"/>
                <a:gd name="connsiteX5" fmla="*/ 6380061 w 6607247"/>
                <a:gd name="connsiteY5" fmla="*/ 1206631 h 1206631"/>
                <a:gd name="connsiteX6" fmla="*/ 6607247 w 6607247"/>
                <a:gd name="connsiteY6" fmla="*/ 829559 h 1206631"/>
                <a:gd name="connsiteX0" fmla="*/ 0 w 6607247"/>
                <a:gd name="connsiteY0" fmla="*/ 0 h 1206631"/>
                <a:gd name="connsiteX1" fmla="*/ 102752 w 6607247"/>
                <a:gd name="connsiteY1" fmla="*/ 952108 h 1206631"/>
                <a:gd name="connsiteX2" fmla="*/ 952105 w 6607247"/>
                <a:gd name="connsiteY2" fmla="*/ 914400 h 1206631"/>
                <a:gd name="connsiteX3" fmla="*/ 1813868 w 6607247"/>
                <a:gd name="connsiteY3" fmla="*/ 846846 h 1206631"/>
                <a:gd name="connsiteX4" fmla="*/ 2232266 w 6607247"/>
                <a:gd name="connsiteY4" fmla="*/ 754145 h 1206631"/>
                <a:gd name="connsiteX5" fmla="*/ 6380061 w 6607247"/>
                <a:gd name="connsiteY5" fmla="*/ 1206631 h 1206631"/>
                <a:gd name="connsiteX6" fmla="*/ 6607247 w 6607247"/>
                <a:gd name="connsiteY6" fmla="*/ 829559 h 1206631"/>
                <a:gd name="connsiteX0" fmla="*/ 0 w 6607247"/>
                <a:gd name="connsiteY0" fmla="*/ 0 h 1206631"/>
                <a:gd name="connsiteX1" fmla="*/ 102752 w 6607247"/>
                <a:gd name="connsiteY1" fmla="*/ 952108 h 1206631"/>
                <a:gd name="connsiteX2" fmla="*/ 952105 w 6607247"/>
                <a:gd name="connsiteY2" fmla="*/ 914400 h 1206631"/>
                <a:gd name="connsiteX3" fmla="*/ 1668695 w 6607247"/>
                <a:gd name="connsiteY3" fmla="*/ 837419 h 1206631"/>
                <a:gd name="connsiteX4" fmla="*/ 2232266 w 6607247"/>
                <a:gd name="connsiteY4" fmla="*/ 754145 h 1206631"/>
                <a:gd name="connsiteX5" fmla="*/ 6380061 w 6607247"/>
                <a:gd name="connsiteY5" fmla="*/ 1206631 h 1206631"/>
                <a:gd name="connsiteX6" fmla="*/ 6607247 w 6607247"/>
                <a:gd name="connsiteY6" fmla="*/ 829559 h 1206631"/>
                <a:gd name="connsiteX0" fmla="*/ 0 w 6607247"/>
                <a:gd name="connsiteY0" fmla="*/ 0 h 1209406"/>
                <a:gd name="connsiteX1" fmla="*/ 102752 w 6607247"/>
                <a:gd name="connsiteY1" fmla="*/ 952108 h 1209406"/>
                <a:gd name="connsiteX2" fmla="*/ 952105 w 6607247"/>
                <a:gd name="connsiteY2" fmla="*/ 914400 h 1209406"/>
                <a:gd name="connsiteX3" fmla="*/ 1668695 w 6607247"/>
                <a:gd name="connsiteY3" fmla="*/ 837419 h 1209406"/>
                <a:gd name="connsiteX4" fmla="*/ 2232266 w 6607247"/>
                <a:gd name="connsiteY4" fmla="*/ 754145 h 1209406"/>
                <a:gd name="connsiteX5" fmla="*/ 4302545 w 6607247"/>
                <a:gd name="connsiteY5" fmla="*/ 988248 h 1209406"/>
                <a:gd name="connsiteX6" fmla="*/ 6380061 w 6607247"/>
                <a:gd name="connsiteY6" fmla="*/ 1206631 h 1209406"/>
                <a:gd name="connsiteX7" fmla="*/ 6607247 w 6607247"/>
                <a:gd name="connsiteY7" fmla="*/ 829559 h 1209406"/>
                <a:gd name="connsiteX0" fmla="*/ 0 w 6607247"/>
                <a:gd name="connsiteY0" fmla="*/ 0 h 1209275"/>
                <a:gd name="connsiteX1" fmla="*/ 102752 w 6607247"/>
                <a:gd name="connsiteY1" fmla="*/ 952108 h 1209275"/>
                <a:gd name="connsiteX2" fmla="*/ 952105 w 6607247"/>
                <a:gd name="connsiteY2" fmla="*/ 914400 h 1209275"/>
                <a:gd name="connsiteX3" fmla="*/ 1668695 w 6607247"/>
                <a:gd name="connsiteY3" fmla="*/ 837419 h 1209275"/>
                <a:gd name="connsiteX4" fmla="*/ 2232266 w 6607247"/>
                <a:gd name="connsiteY4" fmla="*/ 754145 h 1209275"/>
                <a:gd name="connsiteX5" fmla="*/ 4302546 w 6607247"/>
                <a:gd name="connsiteY5" fmla="*/ 978821 h 1209275"/>
                <a:gd name="connsiteX6" fmla="*/ 6380061 w 6607247"/>
                <a:gd name="connsiteY6" fmla="*/ 1206631 h 1209275"/>
                <a:gd name="connsiteX7" fmla="*/ 6607247 w 6607247"/>
                <a:gd name="connsiteY7" fmla="*/ 829559 h 1209275"/>
                <a:gd name="connsiteX0" fmla="*/ 0 w 6607247"/>
                <a:gd name="connsiteY0" fmla="*/ 0 h 1223297"/>
                <a:gd name="connsiteX1" fmla="*/ 102752 w 6607247"/>
                <a:gd name="connsiteY1" fmla="*/ 952108 h 1223297"/>
                <a:gd name="connsiteX2" fmla="*/ 952105 w 6607247"/>
                <a:gd name="connsiteY2" fmla="*/ 914400 h 1223297"/>
                <a:gd name="connsiteX3" fmla="*/ 1668695 w 6607247"/>
                <a:gd name="connsiteY3" fmla="*/ 837419 h 1223297"/>
                <a:gd name="connsiteX4" fmla="*/ 2232266 w 6607247"/>
                <a:gd name="connsiteY4" fmla="*/ 754145 h 1223297"/>
                <a:gd name="connsiteX5" fmla="*/ 4302546 w 6607247"/>
                <a:gd name="connsiteY5" fmla="*/ 978821 h 1223297"/>
                <a:gd name="connsiteX6" fmla="*/ 5712794 w 6607247"/>
                <a:gd name="connsiteY6" fmla="*/ 1139076 h 1223297"/>
                <a:gd name="connsiteX7" fmla="*/ 6380061 w 6607247"/>
                <a:gd name="connsiteY7" fmla="*/ 1206631 h 1223297"/>
                <a:gd name="connsiteX8" fmla="*/ 6607247 w 6607247"/>
                <a:gd name="connsiteY8" fmla="*/ 829559 h 1223297"/>
                <a:gd name="connsiteX0" fmla="*/ 0 w 6607247"/>
                <a:gd name="connsiteY0" fmla="*/ 0 h 1206631"/>
                <a:gd name="connsiteX1" fmla="*/ 102752 w 6607247"/>
                <a:gd name="connsiteY1" fmla="*/ 952108 h 1206631"/>
                <a:gd name="connsiteX2" fmla="*/ 952105 w 6607247"/>
                <a:gd name="connsiteY2" fmla="*/ 914400 h 1206631"/>
                <a:gd name="connsiteX3" fmla="*/ 1668695 w 6607247"/>
                <a:gd name="connsiteY3" fmla="*/ 837419 h 1206631"/>
                <a:gd name="connsiteX4" fmla="*/ 2232266 w 6607247"/>
                <a:gd name="connsiteY4" fmla="*/ 754145 h 1206631"/>
                <a:gd name="connsiteX5" fmla="*/ 4302546 w 6607247"/>
                <a:gd name="connsiteY5" fmla="*/ 978821 h 1206631"/>
                <a:gd name="connsiteX6" fmla="*/ 5712794 w 6607247"/>
                <a:gd name="connsiteY6" fmla="*/ 1139076 h 1206631"/>
                <a:gd name="connsiteX7" fmla="*/ 6380061 w 6607247"/>
                <a:gd name="connsiteY7" fmla="*/ 1206631 h 1206631"/>
                <a:gd name="connsiteX8" fmla="*/ 6607247 w 6607247"/>
                <a:gd name="connsiteY8" fmla="*/ 829559 h 1206631"/>
                <a:gd name="connsiteX0" fmla="*/ 0 w 6607247"/>
                <a:gd name="connsiteY0" fmla="*/ 0 h 1206631"/>
                <a:gd name="connsiteX1" fmla="*/ 102752 w 6607247"/>
                <a:gd name="connsiteY1" fmla="*/ 952108 h 1206631"/>
                <a:gd name="connsiteX2" fmla="*/ 952105 w 6607247"/>
                <a:gd name="connsiteY2" fmla="*/ 914400 h 1206631"/>
                <a:gd name="connsiteX3" fmla="*/ 1668695 w 6607247"/>
                <a:gd name="connsiteY3" fmla="*/ 837419 h 1206631"/>
                <a:gd name="connsiteX4" fmla="*/ 2232266 w 6607247"/>
                <a:gd name="connsiteY4" fmla="*/ 754145 h 1206631"/>
                <a:gd name="connsiteX5" fmla="*/ 4302546 w 6607247"/>
                <a:gd name="connsiteY5" fmla="*/ 978821 h 1206631"/>
                <a:gd name="connsiteX6" fmla="*/ 5712794 w 6607247"/>
                <a:gd name="connsiteY6" fmla="*/ 1139076 h 1206631"/>
                <a:gd name="connsiteX7" fmla="*/ 6380061 w 6607247"/>
                <a:gd name="connsiteY7" fmla="*/ 1206631 h 1206631"/>
                <a:gd name="connsiteX8" fmla="*/ 6607247 w 6607247"/>
                <a:gd name="connsiteY8" fmla="*/ 829559 h 1206631"/>
                <a:gd name="connsiteX0" fmla="*/ 0 w 6607247"/>
                <a:gd name="connsiteY0" fmla="*/ 0 h 1206631"/>
                <a:gd name="connsiteX1" fmla="*/ 71644 w 6607247"/>
                <a:gd name="connsiteY1" fmla="*/ 876693 h 1206631"/>
                <a:gd name="connsiteX2" fmla="*/ 952105 w 6607247"/>
                <a:gd name="connsiteY2" fmla="*/ 914400 h 1206631"/>
                <a:gd name="connsiteX3" fmla="*/ 1668695 w 6607247"/>
                <a:gd name="connsiteY3" fmla="*/ 837419 h 1206631"/>
                <a:gd name="connsiteX4" fmla="*/ 2232266 w 6607247"/>
                <a:gd name="connsiteY4" fmla="*/ 754145 h 1206631"/>
                <a:gd name="connsiteX5" fmla="*/ 4302546 w 6607247"/>
                <a:gd name="connsiteY5" fmla="*/ 978821 h 1206631"/>
                <a:gd name="connsiteX6" fmla="*/ 5712794 w 6607247"/>
                <a:gd name="connsiteY6" fmla="*/ 1139076 h 1206631"/>
                <a:gd name="connsiteX7" fmla="*/ 6380061 w 6607247"/>
                <a:gd name="connsiteY7" fmla="*/ 1206631 h 1206631"/>
                <a:gd name="connsiteX8" fmla="*/ 6607247 w 6607247"/>
                <a:gd name="connsiteY8" fmla="*/ 829559 h 1206631"/>
                <a:gd name="connsiteX0" fmla="*/ 0 w 6607247"/>
                <a:gd name="connsiteY0" fmla="*/ 0 h 1206631"/>
                <a:gd name="connsiteX1" fmla="*/ 71644 w 6607247"/>
                <a:gd name="connsiteY1" fmla="*/ 876693 h 1206631"/>
                <a:gd name="connsiteX2" fmla="*/ 910627 w 6607247"/>
                <a:gd name="connsiteY2" fmla="*/ 867266 h 1206631"/>
                <a:gd name="connsiteX3" fmla="*/ 1668695 w 6607247"/>
                <a:gd name="connsiteY3" fmla="*/ 837419 h 1206631"/>
                <a:gd name="connsiteX4" fmla="*/ 2232266 w 6607247"/>
                <a:gd name="connsiteY4" fmla="*/ 754145 h 1206631"/>
                <a:gd name="connsiteX5" fmla="*/ 4302546 w 6607247"/>
                <a:gd name="connsiteY5" fmla="*/ 978821 h 1206631"/>
                <a:gd name="connsiteX6" fmla="*/ 5712794 w 6607247"/>
                <a:gd name="connsiteY6" fmla="*/ 1139076 h 1206631"/>
                <a:gd name="connsiteX7" fmla="*/ 6380061 w 6607247"/>
                <a:gd name="connsiteY7" fmla="*/ 1206631 h 1206631"/>
                <a:gd name="connsiteX8" fmla="*/ 6607247 w 6607247"/>
                <a:gd name="connsiteY8" fmla="*/ 829559 h 1206631"/>
                <a:gd name="connsiteX0" fmla="*/ 0 w 6607247"/>
                <a:gd name="connsiteY0" fmla="*/ 0 h 1206631"/>
                <a:gd name="connsiteX1" fmla="*/ 71644 w 6607247"/>
                <a:gd name="connsiteY1" fmla="*/ 876693 h 1206631"/>
                <a:gd name="connsiteX2" fmla="*/ 910627 w 6607247"/>
                <a:gd name="connsiteY2" fmla="*/ 867266 h 1206631"/>
                <a:gd name="connsiteX3" fmla="*/ 1658326 w 6607247"/>
                <a:gd name="connsiteY3" fmla="*/ 809138 h 1206631"/>
                <a:gd name="connsiteX4" fmla="*/ 2232266 w 6607247"/>
                <a:gd name="connsiteY4" fmla="*/ 754145 h 1206631"/>
                <a:gd name="connsiteX5" fmla="*/ 4302546 w 6607247"/>
                <a:gd name="connsiteY5" fmla="*/ 978821 h 1206631"/>
                <a:gd name="connsiteX6" fmla="*/ 5712794 w 6607247"/>
                <a:gd name="connsiteY6" fmla="*/ 1139076 h 1206631"/>
                <a:gd name="connsiteX7" fmla="*/ 6380061 w 6607247"/>
                <a:gd name="connsiteY7" fmla="*/ 1206631 h 1206631"/>
                <a:gd name="connsiteX8" fmla="*/ 6607247 w 6607247"/>
                <a:gd name="connsiteY8" fmla="*/ 829559 h 1206631"/>
                <a:gd name="connsiteX0" fmla="*/ 0 w 6607247"/>
                <a:gd name="connsiteY0" fmla="*/ 0 h 1206631"/>
                <a:gd name="connsiteX1" fmla="*/ 71644 w 6607247"/>
                <a:gd name="connsiteY1" fmla="*/ 876693 h 1206631"/>
                <a:gd name="connsiteX2" fmla="*/ 910627 w 6607247"/>
                <a:gd name="connsiteY2" fmla="*/ 848413 h 1206631"/>
                <a:gd name="connsiteX3" fmla="*/ 1658326 w 6607247"/>
                <a:gd name="connsiteY3" fmla="*/ 809138 h 1206631"/>
                <a:gd name="connsiteX4" fmla="*/ 2232266 w 6607247"/>
                <a:gd name="connsiteY4" fmla="*/ 754145 h 1206631"/>
                <a:gd name="connsiteX5" fmla="*/ 4302546 w 6607247"/>
                <a:gd name="connsiteY5" fmla="*/ 978821 h 1206631"/>
                <a:gd name="connsiteX6" fmla="*/ 5712794 w 6607247"/>
                <a:gd name="connsiteY6" fmla="*/ 1139076 h 1206631"/>
                <a:gd name="connsiteX7" fmla="*/ 6380061 w 6607247"/>
                <a:gd name="connsiteY7" fmla="*/ 1206631 h 1206631"/>
                <a:gd name="connsiteX8" fmla="*/ 6607247 w 6607247"/>
                <a:gd name="connsiteY8" fmla="*/ 829559 h 1206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07247" h="1206631">
                  <a:moveTo>
                    <a:pt x="0" y="0"/>
                  </a:moveTo>
                  <a:lnTo>
                    <a:pt x="71644" y="876693"/>
                  </a:lnTo>
                  <a:lnTo>
                    <a:pt x="910627" y="848413"/>
                  </a:lnTo>
                  <a:lnTo>
                    <a:pt x="1658326" y="809138"/>
                  </a:lnTo>
                  <a:lnTo>
                    <a:pt x="2232266" y="754145"/>
                  </a:lnTo>
                  <a:cubicBezTo>
                    <a:pt x="2619394" y="779283"/>
                    <a:pt x="3611247" y="903407"/>
                    <a:pt x="4302546" y="978821"/>
                  </a:cubicBezTo>
                  <a:lnTo>
                    <a:pt x="5712794" y="1139076"/>
                  </a:lnTo>
                  <a:cubicBezTo>
                    <a:pt x="6059046" y="1177044"/>
                    <a:pt x="6085813" y="1201656"/>
                    <a:pt x="6380061" y="1206631"/>
                  </a:cubicBezTo>
                  <a:cubicBezTo>
                    <a:pt x="6452333" y="1071513"/>
                    <a:pt x="6534975" y="964677"/>
                    <a:pt x="6607247" y="829559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12B3BBB1-2B61-489F-89A7-3CB1ED57F3F3}"/>
              </a:ext>
            </a:extLst>
          </p:cNvPr>
          <p:cNvSpPr txBox="1"/>
          <p:nvPr/>
        </p:nvSpPr>
        <p:spPr>
          <a:xfrm>
            <a:off x="2841640" y="4187814"/>
            <a:ext cx="2707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leaching of  Arsenic;   Cadmium; Chromium, Selenium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903D1FE-8727-4DD9-B900-958AA721A1C5}"/>
              </a:ext>
            </a:extLst>
          </p:cNvPr>
          <p:cNvGrpSpPr/>
          <p:nvPr/>
        </p:nvGrpSpPr>
        <p:grpSpPr>
          <a:xfrm>
            <a:off x="2162869" y="3888312"/>
            <a:ext cx="5416804" cy="828471"/>
            <a:chOff x="2162869" y="3454207"/>
            <a:chExt cx="5416804" cy="828471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90F1BC9-5EB5-483E-B520-77F30BE14C6C}"/>
                </a:ext>
              </a:extLst>
            </p:cNvPr>
            <p:cNvSpPr/>
            <p:nvPr/>
          </p:nvSpPr>
          <p:spPr>
            <a:xfrm>
              <a:off x="6069995" y="3764785"/>
              <a:ext cx="610229" cy="381090"/>
            </a:xfrm>
            <a:custGeom>
              <a:avLst/>
              <a:gdLst>
                <a:gd name="connsiteX0" fmla="*/ 0 w 895547"/>
                <a:gd name="connsiteY0" fmla="*/ 0 h 764206"/>
                <a:gd name="connsiteX1" fmla="*/ 179109 w 895547"/>
                <a:gd name="connsiteY1" fmla="*/ 641023 h 764206"/>
                <a:gd name="connsiteX2" fmla="*/ 895547 w 895547"/>
                <a:gd name="connsiteY2" fmla="*/ 763571 h 764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5547" h="764206">
                  <a:moveTo>
                    <a:pt x="0" y="0"/>
                  </a:moveTo>
                  <a:cubicBezTo>
                    <a:pt x="14925" y="256880"/>
                    <a:pt x="29851" y="513761"/>
                    <a:pt x="179109" y="641023"/>
                  </a:cubicBezTo>
                  <a:cubicBezTo>
                    <a:pt x="328367" y="768285"/>
                    <a:pt x="611957" y="765928"/>
                    <a:pt x="895547" y="763571"/>
                  </a:cubicBezTo>
                </a:path>
              </a:pathLst>
            </a:custGeom>
            <a:noFill/>
            <a:ln w="38100">
              <a:headEnd type="none" w="sm" len="sm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7EC9B25A-DC2E-4FBC-A79B-E453E8092A14}"/>
                </a:ext>
              </a:extLst>
            </p:cNvPr>
            <p:cNvSpPr/>
            <p:nvPr/>
          </p:nvSpPr>
          <p:spPr>
            <a:xfrm>
              <a:off x="2162869" y="3543835"/>
              <a:ext cx="610229" cy="419199"/>
            </a:xfrm>
            <a:custGeom>
              <a:avLst/>
              <a:gdLst>
                <a:gd name="connsiteX0" fmla="*/ 0 w 895547"/>
                <a:gd name="connsiteY0" fmla="*/ 0 h 764206"/>
                <a:gd name="connsiteX1" fmla="*/ 179109 w 895547"/>
                <a:gd name="connsiteY1" fmla="*/ 641023 h 764206"/>
                <a:gd name="connsiteX2" fmla="*/ 895547 w 895547"/>
                <a:gd name="connsiteY2" fmla="*/ 763571 h 764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5547" h="764206">
                  <a:moveTo>
                    <a:pt x="0" y="0"/>
                  </a:moveTo>
                  <a:cubicBezTo>
                    <a:pt x="14925" y="256880"/>
                    <a:pt x="29851" y="513761"/>
                    <a:pt x="179109" y="641023"/>
                  </a:cubicBezTo>
                  <a:cubicBezTo>
                    <a:pt x="328367" y="768285"/>
                    <a:pt x="611957" y="765928"/>
                    <a:pt x="895547" y="763571"/>
                  </a:cubicBezTo>
                </a:path>
              </a:pathLst>
            </a:custGeom>
            <a:noFill/>
            <a:ln w="38100">
              <a:headEnd type="none" w="sm" len="sm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D3AB098-936E-43E9-8D6A-8FEB8575C103}"/>
                </a:ext>
              </a:extLst>
            </p:cNvPr>
            <p:cNvSpPr/>
            <p:nvPr/>
          </p:nvSpPr>
          <p:spPr>
            <a:xfrm>
              <a:off x="3826659" y="3454207"/>
              <a:ext cx="610229" cy="260289"/>
            </a:xfrm>
            <a:custGeom>
              <a:avLst/>
              <a:gdLst>
                <a:gd name="connsiteX0" fmla="*/ 0 w 895547"/>
                <a:gd name="connsiteY0" fmla="*/ 0 h 764206"/>
                <a:gd name="connsiteX1" fmla="*/ 179109 w 895547"/>
                <a:gd name="connsiteY1" fmla="*/ 641023 h 764206"/>
                <a:gd name="connsiteX2" fmla="*/ 895547 w 895547"/>
                <a:gd name="connsiteY2" fmla="*/ 763571 h 764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5547" h="764206">
                  <a:moveTo>
                    <a:pt x="0" y="0"/>
                  </a:moveTo>
                  <a:cubicBezTo>
                    <a:pt x="14925" y="256880"/>
                    <a:pt x="29851" y="513761"/>
                    <a:pt x="179109" y="641023"/>
                  </a:cubicBezTo>
                  <a:cubicBezTo>
                    <a:pt x="328367" y="768285"/>
                    <a:pt x="611957" y="765928"/>
                    <a:pt x="895547" y="763571"/>
                  </a:cubicBezTo>
                </a:path>
              </a:pathLst>
            </a:custGeom>
            <a:noFill/>
            <a:ln w="38100">
              <a:headEnd type="none" w="sm" len="sm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66189EF5-68E6-403B-9FDB-D30451D9087D}"/>
                </a:ext>
              </a:extLst>
            </p:cNvPr>
            <p:cNvSpPr txBox="1"/>
            <p:nvPr/>
          </p:nvSpPr>
          <p:spPr>
            <a:xfrm>
              <a:off x="6654420" y="3974901"/>
              <a:ext cx="9252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dirty="0">
                  <a:latin typeface="Arial" panose="020B0604020202020204" pitchFamily="34" charset="0"/>
                  <a:cs typeface="Arial" panose="020B0604020202020204" pitchFamily="34" charset="0"/>
                </a:rPr>
                <a:t>~300 m/y</a:t>
              </a:r>
            </a:p>
          </p:txBody>
        </p:sp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id="{8021ED15-3309-492C-B6DA-B2AB3534CEFF}"/>
              </a:ext>
            </a:extLst>
          </p:cNvPr>
          <p:cNvSpPr txBox="1"/>
          <p:nvPr/>
        </p:nvSpPr>
        <p:spPr>
          <a:xfrm>
            <a:off x="1143477" y="2415194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North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EC77D3E-FA24-4430-BA37-0A3A20612CE5}"/>
              </a:ext>
            </a:extLst>
          </p:cNvPr>
          <p:cNvSpPr txBox="1"/>
          <p:nvPr/>
        </p:nvSpPr>
        <p:spPr>
          <a:xfrm>
            <a:off x="10166501" y="2416765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South</a:t>
            </a:r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EA7FC949-016D-47BF-9101-E36CB653685C}"/>
              </a:ext>
            </a:extLst>
          </p:cNvPr>
          <p:cNvGrpSpPr/>
          <p:nvPr/>
        </p:nvGrpSpPr>
        <p:grpSpPr>
          <a:xfrm>
            <a:off x="1510725" y="660765"/>
            <a:ext cx="5683069" cy="3217937"/>
            <a:chOff x="1433594" y="239749"/>
            <a:chExt cx="5683069" cy="3217937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9789EAEE-B16C-47B2-9EE0-AB7E386313B3}"/>
                </a:ext>
              </a:extLst>
            </p:cNvPr>
            <p:cNvGrpSpPr/>
            <p:nvPr/>
          </p:nvGrpSpPr>
          <p:grpSpPr>
            <a:xfrm>
              <a:off x="1433594" y="687525"/>
              <a:ext cx="2133880" cy="2559629"/>
              <a:chOff x="1433594" y="687525"/>
              <a:chExt cx="2133880" cy="2559629"/>
            </a:xfrm>
          </p:grpSpPr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9A1E97FA-5EFC-4114-93CD-3B3884187E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77592" y="1543302"/>
                <a:ext cx="565608" cy="160681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6AA0F5CC-337A-43D9-9E3F-9FBBAA438A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4905" y="1499569"/>
                <a:ext cx="424950" cy="120722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CBB6D53A-A11C-498D-A90C-283B4CC546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60396" y="1341467"/>
                <a:ext cx="565608" cy="160681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3384E870-4CA8-48BF-AA14-ABD367BBAA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07709" y="1267811"/>
                <a:ext cx="424950" cy="120722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780ACA8B-503C-47BA-B5ED-EF8F5A1795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60419" y="1502126"/>
                <a:ext cx="424950" cy="120722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9230F88A-B9C8-4ED5-AA64-96863CD49B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7169" y="1420412"/>
                <a:ext cx="565608" cy="160681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62A5D29E-97FE-4C7F-B5E9-ED50E0246B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64091" y="1262522"/>
                <a:ext cx="565608" cy="160681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ACA414D0-C8FA-4CDC-90AA-94B7F449C2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12819" y="1748796"/>
                <a:ext cx="424950" cy="120722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B5177610-A0FB-4090-8357-792223F032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36291" y="1479655"/>
                <a:ext cx="622170" cy="176749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1BD51505-89AE-4EA2-9627-AA8FB7B1A5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06156" y="1733081"/>
                <a:ext cx="424950" cy="120722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67877E2C-5DB9-4076-AAAE-7522E056F3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39702" y="1593250"/>
                <a:ext cx="424950" cy="120722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CE50C459-BDFF-4508-9DF8-B0449559FB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67518" y="1745650"/>
                <a:ext cx="424950" cy="120722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4264FE03-570D-48C4-93FC-CC9A70A4C3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97368" y="1379573"/>
                <a:ext cx="424950" cy="120722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EF2D3643-1069-4D60-931D-CF4F5454D1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9379" y="1456557"/>
                <a:ext cx="424950" cy="120722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8FD7176E-D0DD-42E0-A6E7-6E82FA55D5BF}"/>
                  </a:ext>
                </a:extLst>
              </p:cNvPr>
              <p:cNvSpPr/>
              <p:nvPr/>
            </p:nvSpPr>
            <p:spPr>
              <a:xfrm>
                <a:off x="1433594" y="687525"/>
                <a:ext cx="2133880" cy="855777"/>
              </a:xfrm>
              <a:custGeom>
                <a:avLst/>
                <a:gdLst>
                  <a:gd name="connsiteX0" fmla="*/ 188536 w 904973"/>
                  <a:gd name="connsiteY0" fmla="*/ 131976 h 329939"/>
                  <a:gd name="connsiteX1" fmla="*/ 37707 w 904973"/>
                  <a:gd name="connsiteY1" fmla="*/ 141402 h 329939"/>
                  <a:gd name="connsiteX2" fmla="*/ 9427 w 904973"/>
                  <a:gd name="connsiteY2" fmla="*/ 150829 h 329939"/>
                  <a:gd name="connsiteX3" fmla="*/ 0 w 904973"/>
                  <a:gd name="connsiteY3" fmla="*/ 179110 h 329939"/>
                  <a:gd name="connsiteX4" fmla="*/ 9427 w 904973"/>
                  <a:gd name="connsiteY4" fmla="*/ 207390 h 329939"/>
                  <a:gd name="connsiteX5" fmla="*/ 18854 w 904973"/>
                  <a:gd name="connsiteY5" fmla="*/ 245097 h 329939"/>
                  <a:gd name="connsiteX6" fmla="*/ 28281 w 904973"/>
                  <a:gd name="connsiteY6" fmla="*/ 301658 h 329939"/>
                  <a:gd name="connsiteX7" fmla="*/ 113122 w 904973"/>
                  <a:gd name="connsiteY7" fmla="*/ 329939 h 329939"/>
                  <a:gd name="connsiteX8" fmla="*/ 207390 w 904973"/>
                  <a:gd name="connsiteY8" fmla="*/ 320512 h 329939"/>
                  <a:gd name="connsiteX9" fmla="*/ 245097 w 904973"/>
                  <a:gd name="connsiteY9" fmla="*/ 311085 h 329939"/>
                  <a:gd name="connsiteX10" fmla="*/ 433633 w 904973"/>
                  <a:gd name="connsiteY10" fmla="*/ 320512 h 329939"/>
                  <a:gd name="connsiteX11" fmla="*/ 641023 w 904973"/>
                  <a:gd name="connsiteY11" fmla="*/ 311085 h 329939"/>
                  <a:gd name="connsiteX12" fmla="*/ 669303 w 904973"/>
                  <a:gd name="connsiteY12" fmla="*/ 292231 h 329939"/>
                  <a:gd name="connsiteX13" fmla="*/ 725864 w 904973"/>
                  <a:gd name="connsiteY13" fmla="*/ 273378 h 329939"/>
                  <a:gd name="connsiteX14" fmla="*/ 754145 w 904973"/>
                  <a:gd name="connsiteY14" fmla="*/ 282805 h 329939"/>
                  <a:gd name="connsiteX15" fmla="*/ 782425 w 904973"/>
                  <a:gd name="connsiteY15" fmla="*/ 273378 h 329939"/>
                  <a:gd name="connsiteX16" fmla="*/ 754145 w 904973"/>
                  <a:gd name="connsiteY16" fmla="*/ 263951 h 329939"/>
                  <a:gd name="connsiteX17" fmla="*/ 725864 w 904973"/>
                  <a:gd name="connsiteY17" fmla="*/ 207390 h 329939"/>
                  <a:gd name="connsiteX18" fmla="*/ 754145 w 904973"/>
                  <a:gd name="connsiteY18" fmla="*/ 197963 h 329939"/>
                  <a:gd name="connsiteX19" fmla="*/ 895547 w 904973"/>
                  <a:gd name="connsiteY19" fmla="*/ 207390 h 329939"/>
                  <a:gd name="connsiteX20" fmla="*/ 904973 w 904973"/>
                  <a:gd name="connsiteY20" fmla="*/ 179110 h 329939"/>
                  <a:gd name="connsiteX21" fmla="*/ 886120 w 904973"/>
                  <a:gd name="connsiteY21" fmla="*/ 141402 h 329939"/>
                  <a:gd name="connsiteX22" fmla="*/ 876693 w 904973"/>
                  <a:gd name="connsiteY22" fmla="*/ 113122 h 329939"/>
                  <a:gd name="connsiteX23" fmla="*/ 848413 w 904973"/>
                  <a:gd name="connsiteY23" fmla="*/ 103695 h 329939"/>
                  <a:gd name="connsiteX24" fmla="*/ 772998 w 904973"/>
                  <a:gd name="connsiteY24" fmla="*/ 94268 h 329939"/>
                  <a:gd name="connsiteX25" fmla="*/ 716437 w 904973"/>
                  <a:gd name="connsiteY25" fmla="*/ 75415 h 329939"/>
                  <a:gd name="connsiteX26" fmla="*/ 688157 w 904973"/>
                  <a:gd name="connsiteY26" fmla="*/ 65988 h 329939"/>
                  <a:gd name="connsiteX27" fmla="*/ 631596 w 904973"/>
                  <a:gd name="connsiteY27" fmla="*/ 37708 h 329939"/>
                  <a:gd name="connsiteX28" fmla="*/ 593889 w 904973"/>
                  <a:gd name="connsiteY28" fmla="*/ 18854 h 329939"/>
                  <a:gd name="connsiteX29" fmla="*/ 537328 w 904973"/>
                  <a:gd name="connsiteY29" fmla="*/ 0 h 329939"/>
                  <a:gd name="connsiteX30" fmla="*/ 527901 w 904973"/>
                  <a:gd name="connsiteY30" fmla="*/ 28281 h 329939"/>
                  <a:gd name="connsiteX31" fmla="*/ 424206 w 904973"/>
                  <a:gd name="connsiteY31" fmla="*/ 9427 h 329939"/>
                  <a:gd name="connsiteX32" fmla="*/ 311085 w 904973"/>
                  <a:gd name="connsiteY32" fmla="*/ 37708 h 329939"/>
                  <a:gd name="connsiteX33" fmla="*/ 282804 w 904973"/>
                  <a:gd name="connsiteY33" fmla="*/ 47134 h 329939"/>
                  <a:gd name="connsiteX34" fmla="*/ 254524 w 904973"/>
                  <a:gd name="connsiteY34" fmla="*/ 56561 h 329939"/>
                  <a:gd name="connsiteX35" fmla="*/ 235670 w 904973"/>
                  <a:gd name="connsiteY35" fmla="*/ 84842 h 329939"/>
                  <a:gd name="connsiteX36" fmla="*/ 207390 w 904973"/>
                  <a:gd name="connsiteY36" fmla="*/ 94268 h 329939"/>
                  <a:gd name="connsiteX37" fmla="*/ 188536 w 904973"/>
                  <a:gd name="connsiteY37" fmla="*/ 131976 h 329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04973" h="329939">
                    <a:moveTo>
                      <a:pt x="188536" y="131976"/>
                    </a:moveTo>
                    <a:cubicBezTo>
                      <a:pt x="160256" y="139832"/>
                      <a:pt x="87805" y="136129"/>
                      <a:pt x="37707" y="141402"/>
                    </a:cubicBezTo>
                    <a:cubicBezTo>
                      <a:pt x="27825" y="142442"/>
                      <a:pt x="16453" y="143803"/>
                      <a:pt x="9427" y="150829"/>
                    </a:cubicBezTo>
                    <a:cubicBezTo>
                      <a:pt x="2401" y="157856"/>
                      <a:pt x="3142" y="169683"/>
                      <a:pt x="0" y="179110"/>
                    </a:cubicBezTo>
                    <a:cubicBezTo>
                      <a:pt x="3142" y="188537"/>
                      <a:pt x="2401" y="200364"/>
                      <a:pt x="9427" y="207390"/>
                    </a:cubicBezTo>
                    <a:cubicBezTo>
                      <a:pt x="38048" y="236011"/>
                      <a:pt x="55085" y="190750"/>
                      <a:pt x="18854" y="245097"/>
                    </a:cubicBezTo>
                    <a:cubicBezTo>
                      <a:pt x="21996" y="263951"/>
                      <a:pt x="19733" y="284562"/>
                      <a:pt x="28281" y="301658"/>
                    </a:cubicBezTo>
                    <a:cubicBezTo>
                      <a:pt x="40331" y="325759"/>
                      <a:pt x="99596" y="327685"/>
                      <a:pt x="113122" y="329939"/>
                    </a:cubicBezTo>
                    <a:cubicBezTo>
                      <a:pt x="144545" y="326797"/>
                      <a:pt x="176128" y="324978"/>
                      <a:pt x="207390" y="320512"/>
                    </a:cubicBezTo>
                    <a:cubicBezTo>
                      <a:pt x="220216" y="318680"/>
                      <a:pt x="232141" y="311085"/>
                      <a:pt x="245097" y="311085"/>
                    </a:cubicBezTo>
                    <a:cubicBezTo>
                      <a:pt x="308021" y="311085"/>
                      <a:pt x="370788" y="317370"/>
                      <a:pt x="433633" y="320512"/>
                    </a:cubicBezTo>
                    <a:cubicBezTo>
                      <a:pt x="502763" y="317370"/>
                      <a:pt x="572315" y="319330"/>
                      <a:pt x="641023" y="311085"/>
                    </a:cubicBezTo>
                    <a:cubicBezTo>
                      <a:pt x="652272" y="309735"/>
                      <a:pt x="658950" y="296832"/>
                      <a:pt x="669303" y="292231"/>
                    </a:cubicBezTo>
                    <a:cubicBezTo>
                      <a:pt x="687464" y="284160"/>
                      <a:pt x="725864" y="273378"/>
                      <a:pt x="725864" y="273378"/>
                    </a:cubicBezTo>
                    <a:cubicBezTo>
                      <a:pt x="735291" y="276520"/>
                      <a:pt x="744208" y="282805"/>
                      <a:pt x="754145" y="282805"/>
                    </a:cubicBezTo>
                    <a:cubicBezTo>
                      <a:pt x="764082" y="282805"/>
                      <a:pt x="782425" y="283315"/>
                      <a:pt x="782425" y="273378"/>
                    </a:cubicBezTo>
                    <a:cubicBezTo>
                      <a:pt x="782425" y="263441"/>
                      <a:pt x="763572" y="267093"/>
                      <a:pt x="754145" y="263951"/>
                    </a:cubicBezTo>
                    <a:cubicBezTo>
                      <a:pt x="750969" y="259187"/>
                      <a:pt x="720288" y="218542"/>
                      <a:pt x="725864" y="207390"/>
                    </a:cubicBezTo>
                    <a:cubicBezTo>
                      <a:pt x="730308" y="198502"/>
                      <a:pt x="744718" y="201105"/>
                      <a:pt x="754145" y="197963"/>
                    </a:cubicBezTo>
                    <a:cubicBezTo>
                      <a:pt x="805330" y="232088"/>
                      <a:pt x="799781" y="236856"/>
                      <a:pt x="895547" y="207390"/>
                    </a:cubicBezTo>
                    <a:cubicBezTo>
                      <a:pt x="905044" y="204468"/>
                      <a:pt x="901831" y="188537"/>
                      <a:pt x="904973" y="179110"/>
                    </a:cubicBezTo>
                    <a:cubicBezTo>
                      <a:pt x="898689" y="166541"/>
                      <a:pt x="891656" y="154319"/>
                      <a:pt x="886120" y="141402"/>
                    </a:cubicBezTo>
                    <a:cubicBezTo>
                      <a:pt x="882206" y="132269"/>
                      <a:pt x="883719" y="120148"/>
                      <a:pt x="876693" y="113122"/>
                    </a:cubicBezTo>
                    <a:cubicBezTo>
                      <a:pt x="869667" y="106096"/>
                      <a:pt x="858189" y="105473"/>
                      <a:pt x="848413" y="103695"/>
                    </a:cubicBezTo>
                    <a:cubicBezTo>
                      <a:pt x="823488" y="99163"/>
                      <a:pt x="798136" y="97410"/>
                      <a:pt x="772998" y="94268"/>
                    </a:cubicBezTo>
                    <a:lnTo>
                      <a:pt x="716437" y="75415"/>
                    </a:lnTo>
                    <a:cubicBezTo>
                      <a:pt x="707010" y="72273"/>
                      <a:pt x="696425" y="71500"/>
                      <a:pt x="688157" y="65988"/>
                    </a:cubicBezTo>
                    <a:cubicBezTo>
                      <a:pt x="633804" y="29753"/>
                      <a:pt x="686239" y="61126"/>
                      <a:pt x="631596" y="37708"/>
                    </a:cubicBezTo>
                    <a:cubicBezTo>
                      <a:pt x="618680" y="32172"/>
                      <a:pt x="606937" y="24073"/>
                      <a:pt x="593889" y="18854"/>
                    </a:cubicBezTo>
                    <a:cubicBezTo>
                      <a:pt x="575437" y="11473"/>
                      <a:pt x="537328" y="0"/>
                      <a:pt x="537328" y="0"/>
                    </a:cubicBezTo>
                    <a:cubicBezTo>
                      <a:pt x="534186" y="9427"/>
                      <a:pt x="537601" y="26125"/>
                      <a:pt x="527901" y="28281"/>
                    </a:cubicBezTo>
                    <a:cubicBezTo>
                      <a:pt x="495924" y="35387"/>
                      <a:pt x="455615" y="19897"/>
                      <a:pt x="424206" y="9427"/>
                    </a:cubicBezTo>
                    <a:cubicBezTo>
                      <a:pt x="348037" y="22122"/>
                      <a:pt x="385785" y="12809"/>
                      <a:pt x="311085" y="37708"/>
                    </a:cubicBezTo>
                    <a:lnTo>
                      <a:pt x="282804" y="47134"/>
                    </a:lnTo>
                    <a:lnTo>
                      <a:pt x="254524" y="56561"/>
                    </a:lnTo>
                    <a:cubicBezTo>
                      <a:pt x="248239" y="65988"/>
                      <a:pt x="244517" y="77764"/>
                      <a:pt x="235670" y="84842"/>
                    </a:cubicBezTo>
                    <a:cubicBezTo>
                      <a:pt x="227911" y="91049"/>
                      <a:pt x="216616" y="90578"/>
                      <a:pt x="207390" y="94268"/>
                    </a:cubicBezTo>
                    <a:cubicBezTo>
                      <a:pt x="200866" y="96877"/>
                      <a:pt x="216816" y="124120"/>
                      <a:pt x="188536" y="13197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C6E84694-3A62-438B-BDA8-7AA672D8353D}"/>
                </a:ext>
              </a:extLst>
            </p:cNvPr>
            <p:cNvGrpSpPr/>
            <p:nvPr/>
          </p:nvGrpSpPr>
          <p:grpSpPr>
            <a:xfrm>
              <a:off x="2764342" y="293170"/>
              <a:ext cx="2133880" cy="2559629"/>
              <a:chOff x="1433594" y="687525"/>
              <a:chExt cx="2133880" cy="2559629"/>
            </a:xfrm>
          </p:grpSpPr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EC55DE5D-4AD2-473A-9D09-8F5B4182CC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77592" y="1543302"/>
                <a:ext cx="565608" cy="160681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CE79A446-FEE7-4BAC-A7EC-9104CD256F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4905" y="1499569"/>
                <a:ext cx="424950" cy="120722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E86E1E11-5391-44EE-B025-6114DAF2B7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60396" y="1341467"/>
                <a:ext cx="565608" cy="160681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951FB173-FC0A-4985-B0D5-6CEEF9970B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07709" y="1267811"/>
                <a:ext cx="424950" cy="120722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FD475231-4CDF-46E7-9F3F-71320E5988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60419" y="1502126"/>
                <a:ext cx="424950" cy="120722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743807F7-0F53-4F07-88E7-6DFF95BBA1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7169" y="1420412"/>
                <a:ext cx="565608" cy="160681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258462DE-59C5-4A93-A0CF-EB9969BAF3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64091" y="1262522"/>
                <a:ext cx="565608" cy="160681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B9068F90-AC2A-41C6-8A3D-9646FC999F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12819" y="1748796"/>
                <a:ext cx="424950" cy="120722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380C304-0C35-4F28-8EA3-2C1105F299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36291" y="1479655"/>
                <a:ext cx="622170" cy="176749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D1455ABD-B459-4508-9A81-B82A3BB4FC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06156" y="1733081"/>
                <a:ext cx="424950" cy="120722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AEA8D309-F2A5-4A77-BC8B-8F8DE182A1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39702" y="1593250"/>
                <a:ext cx="424950" cy="120722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3254F7A3-1F31-4176-868F-127C7F9EBD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67518" y="1745650"/>
                <a:ext cx="424950" cy="120722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BCFE23C6-527C-417A-BD70-17B75ACCDD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97368" y="1379573"/>
                <a:ext cx="424950" cy="120722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E323BCD8-A5D1-4B10-B813-E47895AA07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9379" y="1456557"/>
                <a:ext cx="424950" cy="120722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D9660F56-D970-475E-ACB9-C99CE2363D47}"/>
                  </a:ext>
                </a:extLst>
              </p:cNvPr>
              <p:cNvSpPr/>
              <p:nvPr/>
            </p:nvSpPr>
            <p:spPr>
              <a:xfrm>
                <a:off x="1433594" y="687525"/>
                <a:ext cx="2133880" cy="855777"/>
              </a:xfrm>
              <a:custGeom>
                <a:avLst/>
                <a:gdLst>
                  <a:gd name="connsiteX0" fmla="*/ 188536 w 904973"/>
                  <a:gd name="connsiteY0" fmla="*/ 131976 h 329939"/>
                  <a:gd name="connsiteX1" fmla="*/ 37707 w 904973"/>
                  <a:gd name="connsiteY1" fmla="*/ 141402 h 329939"/>
                  <a:gd name="connsiteX2" fmla="*/ 9427 w 904973"/>
                  <a:gd name="connsiteY2" fmla="*/ 150829 h 329939"/>
                  <a:gd name="connsiteX3" fmla="*/ 0 w 904973"/>
                  <a:gd name="connsiteY3" fmla="*/ 179110 h 329939"/>
                  <a:gd name="connsiteX4" fmla="*/ 9427 w 904973"/>
                  <a:gd name="connsiteY4" fmla="*/ 207390 h 329939"/>
                  <a:gd name="connsiteX5" fmla="*/ 18854 w 904973"/>
                  <a:gd name="connsiteY5" fmla="*/ 245097 h 329939"/>
                  <a:gd name="connsiteX6" fmla="*/ 28281 w 904973"/>
                  <a:gd name="connsiteY6" fmla="*/ 301658 h 329939"/>
                  <a:gd name="connsiteX7" fmla="*/ 113122 w 904973"/>
                  <a:gd name="connsiteY7" fmla="*/ 329939 h 329939"/>
                  <a:gd name="connsiteX8" fmla="*/ 207390 w 904973"/>
                  <a:gd name="connsiteY8" fmla="*/ 320512 h 329939"/>
                  <a:gd name="connsiteX9" fmla="*/ 245097 w 904973"/>
                  <a:gd name="connsiteY9" fmla="*/ 311085 h 329939"/>
                  <a:gd name="connsiteX10" fmla="*/ 433633 w 904973"/>
                  <a:gd name="connsiteY10" fmla="*/ 320512 h 329939"/>
                  <a:gd name="connsiteX11" fmla="*/ 641023 w 904973"/>
                  <a:gd name="connsiteY11" fmla="*/ 311085 h 329939"/>
                  <a:gd name="connsiteX12" fmla="*/ 669303 w 904973"/>
                  <a:gd name="connsiteY12" fmla="*/ 292231 h 329939"/>
                  <a:gd name="connsiteX13" fmla="*/ 725864 w 904973"/>
                  <a:gd name="connsiteY13" fmla="*/ 273378 h 329939"/>
                  <a:gd name="connsiteX14" fmla="*/ 754145 w 904973"/>
                  <a:gd name="connsiteY14" fmla="*/ 282805 h 329939"/>
                  <a:gd name="connsiteX15" fmla="*/ 782425 w 904973"/>
                  <a:gd name="connsiteY15" fmla="*/ 273378 h 329939"/>
                  <a:gd name="connsiteX16" fmla="*/ 754145 w 904973"/>
                  <a:gd name="connsiteY16" fmla="*/ 263951 h 329939"/>
                  <a:gd name="connsiteX17" fmla="*/ 725864 w 904973"/>
                  <a:gd name="connsiteY17" fmla="*/ 207390 h 329939"/>
                  <a:gd name="connsiteX18" fmla="*/ 754145 w 904973"/>
                  <a:gd name="connsiteY18" fmla="*/ 197963 h 329939"/>
                  <a:gd name="connsiteX19" fmla="*/ 895547 w 904973"/>
                  <a:gd name="connsiteY19" fmla="*/ 207390 h 329939"/>
                  <a:gd name="connsiteX20" fmla="*/ 904973 w 904973"/>
                  <a:gd name="connsiteY20" fmla="*/ 179110 h 329939"/>
                  <a:gd name="connsiteX21" fmla="*/ 886120 w 904973"/>
                  <a:gd name="connsiteY21" fmla="*/ 141402 h 329939"/>
                  <a:gd name="connsiteX22" fmla="*/ 876693 w 904973"/>
                  <a:gd name="connsiteY22" fmla="*/ 113122 h 329939"/>
                  <a:gd name="connsiteX23" fmla="*/ 848413 w 904973"/>
                  <a:gd name="connsiteY23" fmla="*/ 103695 h 329939"/>
                  <a:gd name="connsiteX24" fmla="*/ 772998 w 904973"/>
                  <a:gd name="connsiteY24" fmla="*/ 94268 h 329939"/>
                  <a:gd name="connsiteX25" fmla="*/ 716437 w 904973"/>
                  <a:gd name="connsiteY25" fmla="*/ 75415 h 329939"/>
                  <a:gd name="connsiteX26" fmla="*/ 688157 w 904973"/>
                  <a:gd name="connsiteY26" fmla="*/ 65988 h 329939"/>
                  <a:gd name="connsiteX27" fmla="*/ 631596 w 904973"/>
                  <a:gd name="connsiteY27" fmla="*/ 37708 h 329939"/>
                  <a:gd name="connsiteX28" fmla="*/ 593889 w 904973"/>
                  <a:gd name="connsiteY28" fmla="*/ 18854 h 329939"/>
                  <a:gd name="connsiteX29" fmla="*/ 537328 w 904973"/>
                  <a:gd name="connsiteY29" fmla="*/ 0 h 329939"/>
                  <a:gd name="connsiteX30" fmla="*/ 527901 w 904973"/>
                  <a:gd name="connsiteY30" fmla="*/ 28281 h 329939"/>
                  <a:gd name="connsiteX31" fmla="*/ 424206 w 904973"/>
                  <a:gd name="connsiteY31" fmla="*/ 9427 h 329939"/>
                  <a:gd name="connsiteX32" fmla="*/ 311085 w 904973"/>
                  <a:gd name="connsiteY32" fmla="*/ 37708 h 329939"/>
                  <a:gd name="connsiteX33" fmla="*/ 282804 w 904973"/>
                  <a:gd name="connsiteY33" fmla="*/ 47134 h 329939"/>
                  <a:gd name="connsiteX34" fmla="*/ 254524 w 904973"/>
                  <a:gd name="connsiteY34" fmla="*/ 56561 h 329939"/>
                  <a:gd name="connsiteX35" fmla="*/ 235670 w 904973"/>
                  <a:gd name="connsiteY35" fmla="*/ 84842 h 329939"/>
                  <a:gd name="connsiteX36" fmla="*/ 207390 w 904973"/>
                  <a:gd name="connsiteY36" fmla="*/ 94268 h 329939"/>
                  <a:gd name="connsiteX37" fmla="*/ 188536 w 904973"/>
                  <a:gd name="connsiteY37" fmla="*/ 131976 h 329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04973" h="329939">
                    <a:moveTo>
                      <a:pt x="188536" y="131976"/>
                    </a:moveTo>
                    <a:cubicBezTo>
                      <a:pt x="160256" y="139832"/>
                      <a:pt x="87805" y="136129"/>
                      <a:pt x="37707" y="141402"/>
                    </a:cubicBezTo>
                    <a:cubicBezTo>
                      <a:pt x="27825" y="142442"/>
                      <a:pt x="16453" y="143803"/>
                      <a:pt x="9427" y="150829"/>
                    </a:cubicBezTo>
                    <a:cubicBezTo>
                      <a:pt x="2401" y="157856"/>
                      <a:pt x="3142" y="169683"/>
                      <a:pt x="0" y="179110"/>
                    </a:cubicBezTo>
                    <a:cubicBezTo>
                      <a:pt x="3142" y="188537"/>
                      <a:pt x="2401" y="200364"/>
                      <a:pt x="9427" y="207390"/>
                    </a:cubicBezTo>
                    <a:cubicBezTo>
                      <a:pt x="38048" y="236011"/>
                      <a:pt x="55085" y="190750"/>
                      <a:pt x="18854" y="245097"/>
                    </a:cubicBezTo>
                    <a:cubicBezTo>
                      <a:pt x="21996" y="263951"/>
                      <a:pt x="19733" y="284562"/>
                      <a:pt x="28281" y="301658"/>
                    </a:cubicBezTo>
                    <a:cubicBezTo>
                      <a:pt x="40331" y="325759"/>
                      <a:pt x="99596" y="327685"/>
                      <a:pt x="113122" y="329939"/>
                    </a:cubicBezTo>
                    <a:cubicBezTo>
                      <a:pt x="144545" y="326797"/>
                      <a:pt x="176128" y="324978"/>
                      <a:pt x="207390" y="320512"/>
                    </a:cubicBezTo>
                    <a:cubicBezTo>
                      <a:pt x="220216" y="318680"/>
                      <a:pt x="232141" y="311085"/>
                      <a:pt x="245097" y="311085"/>
                    </a:cubicBezTo>
                    <a:cubicBezTo>
                      <a:pt x="308021" y="311085"/>
                      <a:pt x="370788" y="317370"/>
                      <a:pt x="433633" y="320512"/>
                    </a:cubicBezTo>
                    <a:cubicBezTo>
                      <a:pt x="502763" y="317370"/>
                      <a:pt x="572315" y="319330"/>
                      <a:pt x="641023" y="311085"/>
                    </a:cubicBezTo>
                    <a:cubicBezTo>
                      <a:pt x="652272" y="309735"/>
                      <a:pt x="658950" y="296832"/>
                      <a:pt x="669303" y="292231"/>
                    </a:cubicBezTo>
                    <a:cubicBezTo>
                      <a:pt x="687464" y="284160"/>
                      <a:pt x="725864" y="273378"/>
                      <a:pt x="725864" y="273378"/>
                    </a:cubicBezTo>
                    <a:cubicBezTo>
                      <a:pt x="735291" y="276520"/>
                      <a:pt x="744208" y="282805"/>
                      <a:pt x="754145" y="282805"/>
                    </a:cubicBezTo>
                    <a:cubicBezTo>
                      <a:pt x="764082" y="282805"/>
                      <a:pt x="782425" y="283315"/>
                      <a:pt x="782425" y="273378"/>
                    </a:cubicBezTo>
                    <a:cubicBezTo>
                      <a:pt x="782425" y="263441"/>
                      <a:pt x="763572" y="267093"/>
                      <a:pt x="754145" y="263951"/>
                    </a:cubicBezTo>
                    <a:cubicBezTo>
                      <a:pt x="750969" y="259187"/>
                      <a:pt x="720288" y="218542"/>
                      <a:pt x="725864" y="207390"/>
                    </a:cubicBezTo>
                    <a:cubicBezTo>
                      <a:pt x="730308" y="198502"/>
                      <a:pt x="744718" y="201105"/>
                      <a:pt x="754145" y="197963"/>
                    </a:cubicBezTo>
                    <a:cubicBezTo>
                      <a:pt x="805330" y="232088"/>
                      <a:pt x="799781" y="236856"/>
                      <a:pt x="895547" y="207390"/>
                    </a:cubicBezTo>
                    <a:cubicBezTo>
                      <a:pt x="905044" y="204468"/>
                      <a:pt x="901831" y="188537"/>
                      <a:pt x="904973" y="179110"/>
                    </a:cubicBezTo>
                    <a:cubicBezTo>
                      <a:pt x="898689" y="166541"/>
                      <a:pt x="891656" y="154319"/>
                      <a:pt x="886120" y="141402"/>
                    </a:cubicBezTo>
                    <a:cubicBezTo>
                      <a:pt x="882206" y="132269"/>
                      <a:pt x="883719" y="120148"/>
                      <a:pt x="876693" y="113122"/>
                    </a:cubicBezTo>
                    <a:cubicBezTo>
                      <a:pt x="869667" y="106096"/>
                      <a:pt x="858189" y="105473"/>
                      <a:pt x="848413" y="103695"/>
                    </a:cubicBezTo>
                    <a:cubicBezTo>
                      <a:pt x="823488" y="99163"/>
                      <a:pt x="798136" y="97410"/>
                      <a:pt x="772998" y="94268"/>
                    </a:cubicBezTo>
                    <a:lnTo>
                      <a:pt x="716437" y="75415"/>
                    </a:lnTo>
                    <a:cubicBezTo>
                      <a:pt x="707010" y="72273"/>
                      <a:pt x="696425" y="71500"/>
                      <a:pt x="688157" y="65988"/>
                    </a:cubicBezTo>
                    <a:cubicBezTo>
                      <a:pt x="633804" y="29753"/>
                      <a:pt x="686239" y="61126"/>
                      <a:pt x="631596" y="37708"/>
                    </a:cubicBezTo>
                    <a:cubicBezTo>
                      <a:pt x="618680" y="32172"/>
                      <a:pt x="606937" y="24073"/>
                      <a:pt x="593889" y="18854"/>
                    </a:cubicBezTo>
                    <a:cubicBezTo>
                      <a:pt x="575437" y="11473"/>
                      <a:pt x="537328" y="0"/>
                      <a:pt x="537328" y="0"/>
                    </a:cubicBezTo>
                    <a:cubicBezTo>
                      <a:pt x="534186" y="9427"/>
                      <a:pt x="537601" y="26125"/>
                      <a:pt x="527901" y="28281"/>
                    </a:cubicBezTo>
                    <a:cubicBezTo>
                      <a:pt x="495924" y="35387"/>
                      <a:pt x="455615" y="19897"/>
                      <a:pt x="424206" y="9427"/>
                    </a:cubicBezTo>
                    <a:cubicBezTo>
                      <a:pt x="348037" y="22122"/>
                      <a:pt x="385785" y="12809"/>
                      <a:pt x="311085" y="37708"/>
                    </a:cubicBezTo>
                    <a:lnTo>
                      <a:pt x="282804" y="47134"/>
                    </a:lnTo>
                    <a:lnTo>
                      <a:pt x="254524" y="56561"/>
                    </a:lnTo>
                    <a:cubicBezTo>
                      <a:pt x="248239" y="65988"/>
                      <a:pt x="244517" y="77764"/>
                      <a:pt x="235670" y="84842"/>
                    </a:cubicBezTo>
                    <a:cubicBezTo>
                      <a:pt x="227911" y="91049"/>
                      <a:pt x="216616" y="90578"/>
                      <a:pt x="207390" y="94268"/>
                    </a:cubicBezTo>
                    <a:cubicBezTo>
                      <a:pt x="200866" y="96877"/>
                      <a:pt x="216816" y="124120"/>
                      <a:pt x="188536" y="13197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5AC45647-A509-4DC8-BF59-D1F324753F3B}"/>
                </a:ext>
              </a:extLst>
            </p:cNvPr>
            <p:cNvGrpSpPr/>
            <p:nvPr/>
          </p:nvGrpSpPr>
          <p:grpSpPr>
            <a:xfrm>
              <a:off x="4000826" y="898057"/>
              <a:ext cx="2133880" cy="2559629"/>
              <a:chOff x="1433594" y="687525"/>
              <a:chExt cx="2133880" cy="2559629"/>
            </a:xfrm>
          </p:grpSpPr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41215B04-D98C-41E2-85D8-2BB71BF302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77592" y="1543302"/>
                <a:ext cx="565608" cy="160681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CDD34E6A-8F9A-49D0-AFE5-163841D69B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4905" y="1499569"/>
                <a:ext cx="424950" cy="120722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E8D88AF4-ADE7-4FBD-B56A-331CDD8082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60396" y="1341467"/>
                <a:ext cx="565608" cy="160681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53D61DA9-F44D-441A-BA26-CD7269432B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07709" y="1267811"/>
                <a:ext cx="424950" cy="120722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1ED70618-F9FF-4DB2-A654-EA09BDBD13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60419" y="1502126"/>
                <a:ext cx="424950" cy="120722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EDB60C93-4290-42D7-A16F-4F634A420E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7169" y="1420412"/>
                <a:ext cx="565608" cy="160681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88606098-2C07-4FFF-AC74-DBEF9587B3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64091" y="1262522"/>
                <a:ext cx="565608" cy="160681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6BC0FB61-5378-437A-8793-A197B7C9C7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12819" y="1748796"/>
                <a:ext cx="424950" cy="120722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E154360B-133C-421D-ADC7-7D0E2C7076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36291" y="1479655"/>
                <a:ext cx="622170" cy="176749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77DA9302-4289-4E95-A99E-5F8C32804B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06156" y="1733081"/>
                <a:ext cx="424950" cy="120722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BB4D7AA2-786B-4173-B604-4A39ED8A81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39702" y="1593250"/>
                <a:ext cx="424950" cy="120722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DFFEDD50-4D18-4F34-AEFA-61A47739E8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67518" y="1745650"/>
                <a:ext cx="424950" cy="120722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D6A0F163-331D-4DD0-B081-C31F45FBA9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97368" y="1379573"/>
                <a:ext cx="424950" cy="120722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E21293D6-3434-4BD7-8E15-6ECCDF2650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9379" y="1456557"/>
                <a:ext cx="424950" cy="120722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164C63AA-2965-4D9D-9F6D-FECA8A174E2F}"/>
                  </a:ext>
                </a:extLst>
              </p:cNvPr>
              <p:cNvSpPr/>
              <p:nvPr/>
            </p:nvSpPr>
            <p:spPr>
              <a:xfrm>
                <a:off x="1433594" y="687525"/>
                <a:ext cx="2133880" cy="855777"/>
              </a:xfrm>
              <a:custGeom>
                <a:avLst/>
                <a:gdLst>
                  <a:gd name="connsiteX0" fmla="*/ 188536 w 904973"/>
                  <a:gd name="connsiteY0" fmla="*/ 131976 h 329939"/>
                  <a:gd name="connsiteX1" fmla="*/ 37707 w 904973"/>
                  <a:gd name="connsiteY1" fmla="*/ 141402 h 329939"/>
                  <a:gd name="connsiteX2" fmla="*/ 9427 w 904973"/>
                  <a:gd name="connsiteY2" fmla="*/ 150829 h 329939"/>
                  <a:gd name="connsiteX3" fmla="*/ 0 w 904973"/>
                  <a:gd name="connsiteY3" fmla="*/ 179110 h 329939"/>
                  <a:gd name="connsiteX4" fmla="*/ 9427 w 904973"/>
                  <a:gd name="connsiteY4" fmla="*/ 207390 h 329939"/>
                  <a:gd name="connsiteX5" fmla="*/ 18854 w 904973"/>
                  <a:gd name="connsiteY5" fmla="*/ 245097 h 329939"/>
                  <a:gd name="connsiteX6" fmla="*/ 28281 w 904973"/>
                  <a:gd name="connsiteY6" fmla="*/ 301658 h 329939"/>
                  <a:gd name="connsiteX7" fmla="*/ 113122 w 904973"/>
                  <a:gd name="connsiteY7" fmla="*/ 329939 h 329939"/>
                  <a:gd name="connsiteX8" fmla="*/ 207390 w 904973"/>
                  <a:gd name="connsiteY8" fmla="*/ 320512 h 329939"/>
                  <a:gd name="connsiteX9" fmla="*/ 245097 w 904973"/>
                  <a:gd name="connsiteY9" fmla="*/ 311085 h 329939"/>
                  <a:gd name="connsiteX10" fmla="*/ 433633 w 904973"/>
                  <a:gd name="connsiteY10" fmla="*/ 320512 h 329939"/>
                  <a:gd name="connsiteX11" fmla="*/ 641023 w 904973"/>
                  <a:gd name="connsiteY11" fmla="*/ 311085 h 329939"/>
                  <a:gd name="connsiteX12" fmla="*/ 669303 w 904973"/>
                  <a:gd name="connsiteY12" fmla="*/ 292231 h 329939"/>
                  <a:gd name="connsiteX13" fmla="*/ 725864 w 904973"/>
                  <a:gd name="connsiteY13" fmla="*/ 273378 h 329939"/>
                  <a:gd name="connsiteX14" fmla="*/ 754145 w 904973"/>
                  <a:gd name="connsiteY14" fmla="*/ 282805 h 329939"/>
                  <a:gd name="connsiteX15" fmla="*/ 782425 w 904973"/>
                  <a:gd name="connsiteY15" fmla="*/ 273378 h 329939"/>
                  <a:gd name="connsiteX16" fmla="*/ 754145 w 904973"/>
                  <a:gd name="connsiteY16" fmla="*/ 263951 h 329939"/>
                  <a:gd name="connsiteX17" fmla="*/ 725864 w 904973"/>
                  <a:gd name="connsiteY17" fmla="*/ 207390 h 329939"/>
                  <a:gd name="connsiteX18" fmla="*/ 754145 w 904973"/>
                  <a:gd name="connsiteY18" fmla="*/ 197963 h 329939"/>
                  <a:gd name="connsiteX19" fmla="*/ 895547 w 904973"/>
                  <a:gd name="connsiteY19" fmla="*/ 207390 h 329939"/>
                  <a:gd name="connsiteX20" fmla="*/ 904973 w 904973"/>
                  <a:gd name="connsiteY20" fmla="*/ 179110 h 329939"/>
                  <a:gd name="connsiteX21" fmla="*/ 886120 w 904973"/>
                  <a:gd name="connsiteY21" fmla="*/ 141402 h 329939"/>
                  <a:gd name="connsiteX22" fmla="*/ 876693 w 904973"/>
                  <a:gd name="connsiteY22" fmla="*/ 113122 h 329939"/>
                  <a:gd name="connsiteX23" fmla="*/ 848413 w 904973"/>
                  <a:gd name="connsiteY23" fmla="*/ 103695 h 329939"/>
                  <a:gd name="connsiteX24" fmla="*/ 772998 w 904973"/>
                  <a:gd name="connsiteY24" fmla="*/ 94268 h 329939"/>
                  <a:gd name="connsiteX25" fmla="*/ 716437 w 904973"/>
                  <a:gd name="connsiteY25" fmla="*/ 75415 h 329939"/>
                  <a:gd name="connsiteX26" fmla="*/ 688157 w 904973"/>
                  <a:gd name="connsiteY26" fmla="*/ 65988 h 329939"/>
                  <a:gd name="connsiteX27" fmla="*/ 631596 w 904973"/>
                  <a:gd name="connsiteY27" fmla="*/ 37708 h 329939"/>
                  <a:gd name="connsiteX28" fmla="*/ 593889 w 904973"/>
                  <a:gd name="connsiteY28" fmla="*/ 18854 h 329939"/>
                  <a:gd name="connsiteX29" fmla="*/ 537328 w 904973"/>
                  <a:gd name="connsiteY29" fmla="*/ 0 h 329939"/>
                  <a:gd name="connsiteX30" fmla="*/ 527901 w 904973"/>
                  <a:gd name="connsiteY30" fmla="*/ 28281 h 329939"/>
                  <a:gd name="connsiteX31" fmla="*/ 424206 w 904973"/>
                  <a:gd name="connsiteY31" fmla="*/ 9427 h 329939"/>
                  <a:gd name="connsiteX32" fmla="*/ 311085 w 904973"/>
                  <a:gd name="connsiteY32" fmla="*/ 37708 h 329939"/>
                  <a:gd name="connsiteX33" fmla="*/ 282804 w 904973"/>
                  <a:gd name="connsiteY33" fmla="*/ 47134 h 329939"/>
                  <a:gd name="connsiteX34" fmla="*/ 254524 w 904973"/>
                  <a:gd name="connsiteY34" fmla="*/ 56561 h 329939"/>
                  <a:gd name="connsiteX35" fmla="*/ 235670 w 904973"/>
                  <a:gd name="connsiteY35" fmla="*/ 84842 h 329939"/>
                  <a:gd name="connsiteX36" fmla="*/ 207390 w 904973"/>
                  <a:gd name="connsiteY36" fmla="*/ 94268 h 329939"/>
                  <a:gd name="connsiteX37" fmla="*/ 188536 w 904973"/>
                  <a:gd name="connsiteY37" fmla="*/ 131976 h 329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04973" h="329939">
                    <a:moveTo>
                      <a:pt x="188536" y="131976"/>
                    </a:moveTo>
                    <a:cubicBezTo>
                      <a:pt x="160256" y="139832"/>
                      <a:pt x="87805" y="136129"/>
                      <a:pt x="37707" y="141402"/>
                    </a:cubicBezTo>
                    <a:cubicBezTo>
                      <a:pt x="27825" y="142442"/>
                      <a:pt x="16453" y="143803"/>
                      <a:pt x="9427" y="150829"/>
                    </a:cubicBezTo>
                    <a:cubicBezTo>
                      <a:pt x="2401" y="157856"/>
                      <a:pt x="3142" y="169683"/>
                      <a:pt x="0" y="179110"/>
                    </a:cubicBezTo>
                    <a:cubicBezTo>
                      <a:pt x="3142" y="188537"/>
                      <a:pt x="2401" y="200364"/>
                      <a:pt x="9427" y="207390"/>
                    </a:cubicBezTo>
                    <a:cubicBezTo>
                      <a:pt x="38048" y="236011"/>
                      <a:pt x="55085" y="190750"/>
                      <a:pt x="18854" y="245097"/>
                    </a:cubicBezTo>
                    <a:cubicBezTo>
                      <a:pt x="21996" y="263951"/>
                      <a:pt x="19733" y="284562"/>
                      <a:pt x="28281" y="301658"/>
                    </a:cubicBezTo>
                    <a:cubicBezTo>
                      <a:pt x="40331" y="325759"/>
                      <a:pt x="99596" y="327685"/>
                      <a:pt x="113122" y="329939"/>
                    </a:cubicBezTo>
                    <a:cubicBezTo>
                      <a:pt x="144545" y="326797"/>
                      <a:pt x="176128" y="324978"/>
                      <a:pt x="207390" y="320512"/>
                    </a:cubicBezTo>
                    <a:cubicBezTo>
                      <a:pt x="220216" y="318680"/>
                      <a:pt x="232141" y="311085"/>
                      <a:pt x="245097" y="311085"/>
                    </a:cubicBezTo>
                    <a:cubicBezTo>
                      <a:pt x="308021" y="311085"/>
                      <a:pt x="370788" y="317370"/>
                      <a:pt x="433633" y="320512"/>
                    </a:cubicBezTo>
                    <a:cubicBezTo>
                      <a:pt x="502763" y="317370"/>
                      <a:pt x="572315" y="319330"/>
                      <a:pt x="641023" y="311085"/>
                    </a:cubicBezTo>
                    <a:cubicBezTo>
                      <a:pt x="652272" y="309735"/>
                      <a:pt x="658950" y="296832"/>
                      <a:pt x="669303" y="292231"/>
                    </a:cubicBezTo>
                    <a:cubicBezTo>
                      <a:pt x="687464" y="284160"/>
                      <a:pt x="725864" y="273378"/>
                      <a:pt x="725864" y="273378"/>
                    </a:cubicBezTo>
                    <a:cubicBezTo>
                      <a:pt x="735291" y="276520"/>
                      <a:pt x="744208" y="282805"/>
                      <a:pt x="754145" y="282805"/>
                    </a:cubicBezTo>
                    <a:cubicBezTo>
                      <a:pt x="764082" y="282805"/>
                      <a:pt x="782425" y="283315"/>
                      <a:pt x="782425" y="273378"/>
                    </a:cubicBezTo>
                    <a:cubicBezTo>
                      <a:pt x="782425" y="263441"/>
                      <a:pt x="763572" y="267093"/>
                      <a:pt x="754145" y="263951"/>
                    </a:cubicBezTo>
                    <a:cubicBezTo>
                      <a:pt x="750969" y="259187"/>
                      <a:pt x="720288" y="218542"/>
                      <a:pt x="725864" y="207390"/>
                    </a:cubicBezTo>
                    <a:cubicBezTo>
                      <a:pt x="730308" y="198502"/>
                      <a:pt x="744718" y="201105"/>
                      <a:pt x="754145" y="197963"/>
                    </a:cubicBezTo>
                    <a:cubicBezTo>
                      <a:pt x="805330" y="232088"/>
                      <a:pt x="799781" y="236856"/>
                      <a:pt x="895547" y="207390"/>
                    </a:cubicBezTo>
                    <a:cubicBezTo>
                      <a:pt x="905044" y="204468"/>
                      <a:pt x="901831" y="188537"/>
                      <a:pt x="904973" y="179110"/>
                    </a:cubicBezTo>
                    <a:cubicBezTo>
                      <a:pt x="898689" y="166541"/>
                      <a:pt x="891656" y="154319"/>
                      <a:pt x="886120" y="141402"/>
                    </a:cubicBezTo>
                    <a:cubicBezTo>
                      <a:pt x="882206" y="132269"/>
                      <a:pt x="883719" y="120148"/>
                      <a:pt x="876693" y="113122"/>
                    </a:cubicBezTo>
                    <a:cubicBezTo>
                      <a:pt x="869667" y="106096"/>
                      <a:pt x="858189" y="105473"/>
                      <a:pt x="848413" y="103695"/>
                    </a:cubicBezTo>
                    <a:cubicBezTo>
                      <a:pt x="823488" y="99163"/>
                      <a:pt x="798136" y="97410"/>
                      <a:pt x="772998" y="94268"/>
                    </a:cubicBezTo>
                    <a:lnTo>
                      <a:pt x="716437" y="75415"/>
                    </a:lnTo>
                    <a:cubicBezTo>
                      <a:pt x="707010" y="72273"/>
                      <a:pt x="696425" y="71500"/>
                      <a:pt x="688157" y="65988"/>
                    </a:cubicBezTo>
                    <a:cubicBezTo>
                      <a:pt x="633804" y="29753"/>
                      <a:pt x="686239" y="61126"/>
                      <a:pt x="631596" y="37708"/>
                    </a:cubicBezTo>
                    <a:cubicBezTo>
                      <a:pt x="618680" y="32172"/>
                      <a:pt x="606937" y="24073"/>
                      <a:pt x="593889" y="18854"/>
                    </a:cubicBezTo>
                    <a:cubicBezTo>
                      <a:pt x="575437" y="11473"/>
                      <a:pt x="537328" y="0"/>
                      <a:pt x="537328" y="0"/>
                    </a:cubicBezTo>
                    <a:cubicBezTo>
                      <a:pt x="534186" y="9427"/>
                      <a:pt x="537601" y="26125"/>
                      <a:pt x="527901" y="28281"/>
                    </a:cubicBezTo>
                    <a:cubicBezTo>
                      <a:pt x="495924" y="35387"/>
                      <a:pt x="455615" y="19897"/>
                      <a:pt x="424206" y="9427"/>
                    </a:cubicBezTo>
                    <a:cubicBezTo>
                      <a:pt x="348037" y="22122"/>
                      <a:pt x="385785" y="12809"/>
                      <a:pt x="311085" y="37708"/>
                    </a:cubicBezTo>
                    <a:lnTo>
                      <a:pt x="282804" y="47134"/>
                    </a:lnTo>
                    <a:lnTo>
                      <a:pt x="254524" y="56561"/>
                    </a:lnTo>
                    <a:cubicBezTo>
                      <a:pt x="248239" y="65988"/>
                      <a:pt x="244517" y="77764"/>
                      <a:pt x="235670" y="84842"/>
                    </a:cubicBezTo>
                    <a:cubicBezTo>
                      <a:pt x="227911" y="91049"/>
                      <a:pt x="216616" y="90578"/>
                      <a:pt x="207390" y="94268"/>
                    </a:cubicBezTo>
                    <a:cubicBezTo>
                      <a:pt x="200866" y="96877"/>
                      <a:pt x="216816" y="124120"/>
                      <a:pt x="188536" y="13197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B7DD581E-518A-4571-A29F-45964FD67285}"/>
                </a:ext>
              </a:extLst>
            </p:cNvPr>
            <p:cNvGrpSpPr/>
            <p:nvPr/>
          </p:nvGrpSpPr>
          <p:grpSpPr>
            <a:xfrm>
              <a:off x="4982783" y="239749"/>
              <a:ext cx="2133880" cy="2559629"/>
              <a:chOff x="1433594" y="687525"/>
              <a:chExt cx="2133880" cy="2559629"/>
            </a:xfrm>
          </p:grpSpPr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4073C78-0A88-4AAF-8228-6D4A0308A7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77592" y="1543302"/>
                <a:ext cx="565608" cy="160681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349C6893-1F67-435A-863D-C5EE2F4F7E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4905" y="1499569"/>
                <a:ext cx="424950" cy="120722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9E26203B-CB7F-4BB8-8E31-5F8A7A5E15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60396" y="1341467"/>
                <a:ext cx="565608" cy="160681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EC2E4840-BDA7-42DE-9727-294AA4496B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07709" y="1267811"/>
                <a:ext cx="424950" cy="120722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BC278A3A-6AB2-4BD2-9450-335D79F60D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60419" y="1502126"/>
                <a:ext cx="424950" cy="120722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432A37C7-FB2F-4509-A070-34A010D810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7169" y="1420412"/>
                <a:ext cx="565608" cy="160681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9CCA320D-7770-4AEA-9A59-DC2CCF6179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64091" y="1262522"/>
                <a:ext cx="565608" cy="160681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342C8127-5B8D-46BD-9A8C-F0FD5E5C91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12819" y="1748796"/>
                <a:ext cx="424950" cy="120722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C84B4D6E-ACBC-4C21-A68B-DFF37034A7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36291" y="1479655"/>
                <a:ext cx="622170" cy="176749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D276BC7D-1C1F-4E2B-8813-E786D3955E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06156" y="1733081"/>
                <a:ext cx="424950" cy="120722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162F2C6A-07BD-4D48-9E65-B145BAE91B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39702" y="1593250"/>
                <a:ext cx="424950" cy="120722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59C5A51F-5A6B-440F-B381-49FA30F13F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67518" y="1745650"/>
                <a:ext cx="424950" cy="120722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377B4F19-A319-4BAF-B0AB-A3F61ECA55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97368" y="1379573"/>
                <a:ext cx="424950" cy="120722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0FE87245-D24C-45C7-88C0-F0BFD91C93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9379" y="1456557"/>
                <a:ext cx="424950" cy="120722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F4C33FFA-F5FF-45BE-8EF2-D2ABBEA30E9C}"/>
                  </a:ext>
                </a:extLst>
              </p:cNvPr>
              <p:cNvSpPr/>
              <p:nvPr/>
            </p:nvSpPr>
            <p:spPr>
              <a:xfrm>
                <a:off x="1433594" y="687525"/>
                <a:ext cx="2133880" cy="855777"/>
              </a:xfrm>
              <a:custGeom>
                <a:avLst/>
                <a:gdLst>
                  <a:gd name="connsiteX0" fmla="*/ 188536 w 904973"/>
                  <a:gd name="connsiteY0" fmla="*/ 131976 h 329939"/>
                  <a:gd name="connsiteX1" fmla="*/ 37707 w 904973"/>
                  <a:gd name="connsiteY1" fmla="*/ 141402 h 329939"/>
                  <a:gd name="connsiteX2" fmla="*/ 9427 w 904973"/>
                  <a:gd name="connsiteY2" fmla="*/ 150829 h 329939"/>
                  <a:gd name="connsiteX3" fmla="*/ 0 w 904973"/>
                  <a:gd name="connsiteY3" fmla="*/ 179110 h 329939"/>
                  <a:gd name="connsiteX4" fmla="*/ 9427 w 904973"/>
                  <a:gd name="connsiteY4" fmla="*/ 207390 h 329939"/>
                  <a:gd name="connsiteX5" fmla="*/ 18854 w 904973"/>
                  <a:gd name="connsiteY5" fmla="*/ 245097 h 329939"/>
                  <a:gd name="connsiteX6" fmla="*/ 28281 w 904973"/>
                  <a:gd name="connsiteY6" fmla="*/ 301658 h 329939"/>
                  <a:gd name="connsiteX7" fmla="*/ 113122 w 904973"/>
                  <a:gd name="connsiteY7" fmla="*/ 329939 h 329939"/>
                  <a:gd name="connsiteX8" fmla="*/ 207390 w 904973"/>
                  <a:gd name="connsiteY8" fmla="*/ 320512 h 329939"/>
                  <a:gd name="connsiteX9" fmla="*/ 245097 w 904973"/>
                  <a:gd name="connsiteY9" fmla="*/ 311085 h 329939"/>
                  <a:gd name="connsiteX10" fmla="*/ 433633 w 904973"/>
                  <a:gd name="connsiteY10" fmla="*/ 320512 h 329939"/>
                  <a:gd name="connsiteX11" fmla="*/ 641023 w 904973"/>
                  <a:gd name="connsiteY11" fmla="*/ 311085 h 329939"/>
                  <a:gd name="connsiteX12" fmla="*/ 669303 w 904973"/>
                  <a:gd name="connsiteY12" fmla="*/ 292231 h 329939"/>
                  <a:gd name="connsiteX13" fmla="*/ 725864 w 904973"/>
                  <a:gd name="connsiteY13" fmla="*/ 273378 h 329939"/>
                  <a:gd name="connsiteX14" fmla="*/ 754145 w 904973"/>
                  <a:gd name="connsiteY14" fmla="*/ 282805 h 329939"/>
                  <a:gd name="connsiteX15" fmla="*/ 782425 w 904973"/>
                  <a:gd name="connsiteY15" fmla="*/ 273378 h 329939"/>
                  <a:gd name="connsiteX16" fmla="*/ 754145 w 904973"/>
                  <a:gd name="connsiteY16" fmla="*/ 263951 h 329939"/>
                  <a:gd name="connsiteX17" fmla="*/ 725864 w 904973"/>
                  <a:gd name="connsiteY17" fmla="*/ 207390 h 329939"/>
                  <a:gd name="connsiteX18" fmla="*/ 754145 w 904973"/>
                  <a:gd name="connsiteY18" fmla="*/ 197963 h 329939"/>
                  <a:gd name="connsiteX19" fmla="*/ 895547 w 904973"/>
                  <a:gd name="connsiteY19" fmla="*/ 207390 h 329939"/>
                  <a:gd name="connsiteX20" fmla="*/ 904973 w 904973"/>
                  <a:gd name="connsiteY20" fmla="*/ 179110 h 329939"/>
                  <a:gd name="connsiteX21" fmla="*/ 886120 w 904973"/>
                  <a:gd name="connsiteY21" fmla="*/ 141402 h 329939"/>
                  <a:gd name="connsiteX22" fmla="*/ 876693 w 904973"/>
                  <a:gd name="connsiteY22" fmla="*/ 113122 h 329939"/>
                  <a:gd name="connsiteX23" fmla="*/ 848413 w 904973"/>
                  <a:gd name="connsiteY23" fmla="*/ 103695 h 329939"/>
                  <a:gd name="connsiteX24" fmla="*/ 772998 w 904973"/>
                  <a:gd name="connsiteY24" fmla="*/ 94268 h 329939"/>
                  <a:gd name="connsiteX25" fmla="*/ 716437 w 904973"/>
                  <a:gd name="connsiteY25" fmla="*/ 75415 h 329939"/>
                  <a:gd name="connsiteX26" fmla="*/ 688157 w 904973"/>
                  <a:gd name="connsiteY26" fmla="*/ 65988 h 329939"/>
                  <a:gd name="connsiteX27" fmla="*/ 631596 w 904973"/>
                  <a:gd name="connsiteY27" fmla="*/ 37708 h 329939"/>
                  <a:gd name="connsiteX28" fmla="*/ 593889 w 904973"/>
                  <a:gd name="connsiteY28" fmla="*/ 18854 h 329939"/>
                  <a:gd name="connsiteX29" fmla="*/ 537328 w 904973"/>
                  <a:gd name="connsiteY29" fmla="*/ 0 h 329939"/>
                  <a:gd name="connsiteX30" fmla="*/ 527901 w 904973"/>
                  <a:gd name="connsiteY30" fmla="*/ 28281 h 329939"/>
                  <a:gd name="connsiteX31" fmla="*/ 424206 w 904973"/>
                  <a:gd name="connsiteY31" fmla="*/ 9427 h 329939"/>
                  <a:gd name="connsiteX32" fmla="*/ 311085 w 904973"/>
                  <a:gd name="connsiteY32" fmla="*/ 37708 h 329939"/>
                  <a:gd name="connsiteX33" fmla="*/ 282804 w 904973"/>
                  <a:gd name="connsiteY33" fmla="*/ 47134 h 329939"/>
                  <a:gd name="connsiteX34" fmla="*/ 254524 w 904973"/>
                  <a:gd name="connsiteY34" fmla="*/ 56561 h 329939"/>
                  <a:gd name="connsiteX35" fmla="*/ 235670 w 904973"/>
                  <a:gd name="connsiteY35" fmla="*/ 84842 h 329939"/>
                  <a:gd name="connsiteX36" fmla="*/ 207390 w 904973"/>
                  <a:gd name="connsiteY36" fmla="*/ 94268 h 329939"/>
                  <a:gd name="connsiteX37" fmla="*/ 188536 w 904973"/>
                  <a:gd name="connsiteY37" fmla="*/ 131976 h 329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04973" h="329939">
                    <a:moveTo>
                      <a:pt x="188536" y="131976"/>
                    </a:moveTo>
                    <a:cubicBezTo>
                      <a:pt x="160256" y="139832"/>
                      <a:pt x="87805" y="136129"/>
                      <a:pt x="37707" y="141402"/>
                    </a:cubicBezTo>
                    <a:cubicBezTo>
                      <a:pt x="27825" y="142442"/>
                      <a:pt x="16453" y="143803"/>
                      <a:pt x="9427" y="150829"/>
                    </a:cubicBezTo>
                    <a:cubicBezTo>
                      <a:pt x="2401" y="157856"/>
                      <a:pt x="3142" y="169683"/>
                      <a:pt x="0" y="179110"/>
                    </a:cubicBezTo>
                    <a:cubicBezTo>
                      <a:pt x="3142" y="188537"/>
                      <a:pt x="2401" y="200364"/>
                      <a:pt x="9427" y="207390"/>
                    </a:cubicBezTo>
                    <a:cubicBezTo>
                      <a:pt x="38048" y="236011"/>
                      <a:pt x="55085" y="190750"/>
                      <a:pt x="18854" y="245097"/>
                    </a:cubicBezTo>
                    <a:cubicBezTo>
                      <a:pt x="21996" y="263951"/>
                      <a:pt x="19733" y="284562"/>
                      <a:pt x="28281" y="301658"/>
                    </a:cubicBezTo>
                    <a:cubicBezTo>
                      <a:pt x="40331" y="325759"/>
                      <a:pt x="99596" y="327685"/>
                      <a:pt x="113122" y="329939"/>
                    </a:cubicBezTo>
                    <a:cubicBezTo>
                      <a:pt x="144545" y="326797"/>
                      <a:pt x="176128" y="324978"/>
                      <a:pt x="207390" y="320512"/>
                    </a:cubicBezTo>
                    <a:cubicBezTo>
                      <a:pt x="220216" y="318680"/>
                      <a:pt x="232141" y="311085"/>
                      <a:pt x="245097" y="311085"/>
                    </a:cubicBezTo>
                    <a:cubicBezTo>
                      <a:pt x="308021" y="311085"/>
                      <a:pt x="370788" y="317370"/>
                      <a:pt x="433633" y="320512"/>
                    </a:cubicBezTo>
                    <a:cubicBezTo>
                      <a:pt x="502763" y="317370"/>
                      <a:pt x="572315" y="319330"/>
                      <a:pt x="641023" y="311085"/>
                    </a:cubicBezTo>
                    <a:cubicBezTo>
                      <a:pt x="652272" y="309735"/>
                      <a:pt x="658950" y="296832"/>
                      <a:pt x="669303" y="292231"/>
                    </a:cubicBezTo>
                    <a:cubicBezTo>
                      <a:pt x="687464" y="284160"/>
                      <a:pt x="725864" y="273378"/>
                      <a:pt x="725864" y="273378"/>
                    </a:cubicBezTo>
                    <a:cubicBezTo>
                      <a:pt x="735291" y="276520"/>
                      <a:pt x="744208" y="282805"/>
                      <a:pt x="754145" y="282805"/>
                    </a:cubicBezTo>
                    <a:cubicBezTo>
                      <a:pt x="764082" y="282805"/>
                      <a:pt x="782425" y="283315"/>
                      <a:pt x="782425" y="273378"/>
                    </a:cubicBezTo>
                    <a:cubicBezTo>
                      <a:pt x="782425" y="263441"/>
                      <a:pt x="763572" y="267093"/>
                      <a:pt x="754145" y="263951"/>
                    </a:cubicBezTo>
                    <a:cubicBezTo>
                      <a:pt x="750969" y="259187"/>
                      <a:pt x="720288" y="218542"/>
                      <a:pt x="725864" y="207390"/>
                    </a:cubicBezTo>
                    <a:cubicBezTo>
                      <a:pt x="730308" y="198502"/>
                      <a:pt x="744718" y="201105"/>
                      <a:pt x="754145" y="197963"/>
                    </a:cubicBezTo>
                    <a:cubicBezTo>
                      <a:pt x="805330" y="232088"/>
                      <a:pt x="799781" y="236856"/>
                      <a:pt x="895547" y="207390"/>
                    </a:cubicBezTo>
                    <a:cubicBezTo>
                      <a:pt x="905044" y="204468"/>
                      <a:pt x="901831" y="188537"/>
                      <a:pt x="904973" y="179110"/>
                    </a:cubicBezTo>
                    <a:cubicBezTo>
                      <a:pt x="898689" y="166541"/>
                      <a:pt x="891656" y="154319"/>
                      <a:pt x="886120" y="141402"/>
                    </a:cubicBezTo>
                    <a:cubicBezTo>
                      <a:pt x="882206" y="132269"/>
                      <a:pt x="883719" y="120148"/>
                      <a:pt x="876693" y="113122"/>
                    </a:cubicBezTo>
                    <a:cubicBezTo>
                      <a:pt x="869667" y="106096"/>
                      <a:pt x="858189" y="105473"/>
                      <a:pt x="848413" y="103695"/>
                    </a:cubicBezTo>
                    <a:cubicBezTo>
                      <a:pt x="823488" y="99163"/>
                      <a:pt x="798136" y="97410"/>
                      <a:pt x="772998" y="94268"/>
                    </a:cubicBezTo>
                    <a:lnTo>
                      <a:pt x="716437" y="75415"/>
                    </a:lnTo>
                    <a:cubicBezTo>
                      <a:pt x="707010" y="72273"/>
                      <a:pt x="696425" y="71500"/>
                      <a:pt x="688157" y="65988"/>
                    </a:cubicBezTo>
                    <a:cubicBezTo>
                      <a:pt x="633804" y="29753"/>
                      <a:pt x="686239" y="61126"/>
                      <a:pt x="631596" y="37708"/>
                    </a:cubicBezTo>
                    <a:cubicBezTo>
                      <a:pt x="618680" y="32172"/>
                      <a:pt x="606937" y="24073"/>
                      <a:pt x="593889" y="18854"/>
                    </a:cubicBezTo>
                    <a:cubicBezTo>
                      <a:pt x="575437" y="11473"/>
                      <a:pt x="537328" y="0"/>
                      <a:pt x="537328" y="0"/>
                    </a:cubicBezTo>
                    <a:cubicBezTo>
                      <a:pt x="534186" y="9427"/>
                      <a:pt x="537601" y="26125"/>
                      <a:pt x="527901" y="28281"/>
                    </a:cubicBezTo>
                    <a:cubicBezTo>
                      <a:pt x="495924" y="35387"/>
                      <a:pt x="455615" y="19897"/>
                      <a:pt x="424206" y="9427"/>
                    </a:cubicBezTo>
                    <a:cubicBezTo>
                      <a:pt x="348037" y="22122"/>
                      <a:pt x="385785" y="12809"/>
                      <a:pt x="311085" y="37708"/>
                    </a:cubicBezTo>
                    <a:lnTo>
                      <a:pt x="282804" y="47134"/>
                    </a:lnTo>
                    <a:lnTo>
                      <a:pt x="254524" y="56561"/>
                    </a:lnTo>
                    <a:cubicBezTo>
                      <a:pt x="248239" y="65988"/>
                      <a:pt x="244517" y="77764"/>
                      <a:pt x="235670" y="84842"/>
                    </a:cubicBezTo>
                    <a:cubicBezTo>
                      <a:pt x="227911" y="91049"/>
                      <a:pt x="216616" y="90578"/>
                      <a:pt x="207390" y="94268"/>
                    </a:cubicBezTo>
                    <a:cubicBezTo>
                      <a:pt x="200866" y="96877"/>
                      <a:pt x="216816" y="124120"/>
                      <a:pt x="188536" y="13197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sp>
        <p:nvSpPr>
          <p:cNvPr id="172" name="TextBox 171">
            <a:extLst>
              <a:ext uri="{FF2B5EF4-FFF2-40B4-BE49-F238E27FC236}">
                <a16:creationId xmlns:a16="http://schemas.microsoft.com/office/drawing/2014/main" id="{ED1C6A0D-12CE-494E-AC60-8D92B67B6F23}"/>
              </a:ext>
            </a:extLst>
          </p:cNvPr>
          <p:cNvSpPr txBox="1"/>
          <p:nvPr/>
        </p:nvSpPr>
        <p:spPr>
          <a:xfrm>
            <a:off x="1554513" y="3017639"/>
            <a:ext cx="2554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 exposed to weathering reactions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384230D4-C34B-4E0F-B6E7-7A7F7AA37B5F}"/>
              </a:ext>
            </a:extLst>
          </p:cNvPr>
          <p:cNvSpPr txBox="1"/>
          <p:nvPr/>
        </p:nvSpPr>
        <p:spPr>
          <a:xfrm rot="446609">
            <a:off x="3690359" y="3652803"/>
            <a:ext cx="3070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spills of fuels/chemicals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6FB406AF-952E-4D90-B74D-2D063642B12F}"/>
              </a:ext>
            </a:extLst>
          </p:cNvPr>
          <p:cNvSpPr txBox="1"/>
          <p:nvPr/>
        </p:nvSpPr>
        <p:spPr>
          <a:xfrm>
            <a:off x="4541199" y="2717463"/>
            <a:ext cx="2554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Flushing by rain and snowmelt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07AAD56A-7806-4BDF-98CE-26B4CBE9F0FF}"/>
              </a:ext>
            </a:extLst>
          </p:cNvPr>
          <p:cNvSpPr txBox="1"/>
          <p:nvPr/>
        </p:nvSpPr>
        <p:spPr>
          <a:xfrm>
            <a:off x="7866530" y="4514973"/>
            <a:ext cx="2806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Contaminants discharge at springs</a:t>
            </a:r>
          </a:p>
        </p:txBody>
      </p:sp>
      <p:sp>
        <p:nvSpPr>
          <p:cNvPr id="176" name="Freeform: Shape 175">
            <a:extLst>
              <a:ext uri="{FF2B5EF4-FFF2-40B4-BE49-F238E27FC236}">
                <a16:creationId xmlns:a16="http://schemas.microsoft.com/office/drawing/2014/main" id="{4379F5D7-EC7B-4C08-BA7A-B045F77D55ED}"/>
              </a:ext>
            </a:extLst>
          </p:cNvPr>
          <p:cNvSpPr/>
          <p:nvPr/>
        </p:nvSpPr>
        <p:spPr>
          <a:xfrm>
            <a:off x="1376314" y="3818328"/>
            <a:ext cx="2102177" cy="113122"/>
          </a:xfrm>
          <a:custGeom>
            <a:avLst/>
            <a:gdLst>
              <a:gd name="connsiteX0" fmla="*/ 0 w 2111604"/>
              <a:gd name="connsiteY0" fmla="*/ 75414 h 75414"/>
              <a:gd name="connsiteX1" fmla="*/ 377072 w 2111604"/>
              <a:gd name="connsiteY1" fmla="*/ 75414 h 75414"/>
              <a:gd name="connsiteX2" fmla="*/ 2111604 w 2111604"/>
              <a:gd name="connsiteY2" fmla="*/ 0 h 75414"/>
              <a:gd name="connsiteX0" fmla="*/ 0 w 2111604"/>
              <a:gd name="connsiteY0" fmla="*/ 75414 h 113122"/>
              <a:gd name="connsiteX1" fmla="*/ 405353 w 2111604"/>
              <a:gd name="connsiteY1" fmla="*/ 113122 h 113122"/>
              <a:gd name="connsiteX2" fmla="*/ 2111604 w 2111604"/>
              <a:gd name="connsiteY2" fmla="*/ 0 h 113122"/>
              <a:gd name="connsiteX0" fmla="*/ 0 w 2102177"/>
              <a:gd name="connsiteY0" fmla="*/ 113122 h 113122"/>
              <a:gd name="connsiteX1" fmla="*/ 395926 w 2102177"/>
              <a:gd name="connsiteY1" fmla="*/ 113122 h 113122"/>
              <a:gd name="connsiteX2" fmla="*/ 2102177 w 2102177"/>
              <a:gd name="connsiteY2" fmla="*/ 0 h 11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2177" h="113122">
                <a:moveTo>
                  <a:pt x="0" y="113122"/>
                </a:moveTo>
                <a:lnTo>
                  <a:pt x="395926" y="113122"/>
                </a:lnTo>
                <a:cubicBezTo>
                  <a:pt x="974103" y="87984"/>
                  <a:pt x="1524000" y="25138"/>
                  <a:pt x="2102177" y="0"/>
                </a:cubicBezTo>
              </a:path>
            </a:pathLst>
          </a:custGeom>
          <a:noFill/>
          <a:ln w="1905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8" name="Isosceles Triangle 87">
            <a:extLst>
              <a:ext uri="{FF2B5EF4-FFF2-40B4-BE49-F238E27FC236}">
                <a16:creationId xmlns:a16="http://schemas.microsoft.com/office/drawing/2014/main" id="{0ED7C891-912B-43C9-94AF-DB1BC0AC26D6}"/>
              </a:ext>
            </a:extLst>
          </p:cNvPr>
          <p:cNvSpPr/>
          <p:nvPr/>
        </p:nvSpPr>
        <p:spPr>
          <a:xfrm rot="10617745">
            <a:off x="2732847" y="3807995"/>
            <a:ext cx="77263" cy="60534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1596B47-470B-4916-BE27-22472C2E05F2}"/>
              </a:ext>
            </a:extLst>
          </p:cNvPr>
          <p:cNvSpPr txBox="1"/>
          <p:nvPr/>
        </p:nvSpPr>
        <p:spPr>
          <a:xfrm>
            <a:off x="7316287" y="492578"/>
            <a:ext cx="40729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800" b="1" dirty="0">
                <a:latin typeface="Arial" panose="020B0604020202020204" pitchFamily="34" charset="0"/>
                <a:cs typeface="Arial" panose="020B0604020202020204" pitchFamily="34" charset="0"/>
              </a:rPr>
              <a:t>Physical and chemical disruption + removal of filtration = risk</a:t>
            </a:r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5375D4A9-56F9-43E4-B2D7-462316E08A90}"/>
              </a:ext>
            </a:extLst>
          </p:cNvPr>
          <p:cNvSpPr/>
          <p:nvPr/>
        </p:nvSpPr>
        <p:spPr>
          <a:xfrm>
            <a:off x="7566859" y="4275935"/>
            <a:ext cx="2498865" cy="294695"/>
          </a:xfrm>
          <a:custGeom>
            <a:avLst/>
            <a:gdLst>
              <a:gd name="connsiteX0" fmla="*/ 0 w 2535811"/>
              <a:gd name="connsiteY0" fmla="*/ 245097 h 268681"/>
              <a:gd name="connsiteX1" fmla="*/ 1800520 w 2535811"/>
              <a:gd name="connsiteY1" fmla="*/ 245097 h 268681"/>
              <a:gd name="connsiteX2" fmla="*/ 2535811 w 2535811"/>
              <a:gd name="connsiteY2" fmla="*/ 0 h 268681"/>
              <a:gd name="connsiteX0" fmla="*/ 0 w 2498865"/>
              <a:gd name="connsiteY0" fmla="*/ 291279 h 298434"/>
              <a:gd name="connsiteX1" fmla="*/ 1763574 w 2498865"/>
              <a:gd name="connsiteY1" fmla="*/ 245097 h 298434"/>
              <a:gd name="connsiteX2" fmla="*/ 2498865 w 2498865"/>
              <a:gd name="connsiteY2" fmla="*/ 0 h 298434"/>
              <a:gd name="connsiteX0" fmla="*/ 0 w 2498865"/>
              <a:gd name="connsiteY0" fmla="*/ 291279 h 294695"/>
              <a:gd name="connsiteX1" fmla="*/ 1763574 w 2498865"/>
              <a:gd name="connsiteY1" fmla="*/ 245097 h 294695"/>
              <a:gd name="connsiteX2" fmla="*/ 2498865 w 2498865"/>
              <a:gd name="connsiteY2" fmla="*/ 0 h 29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98865" h="294695">
                <a:moveTo>
                  <a:pt x="0" y="291279"/>
                </a:moveTo>
                <a:cubicBezTo>
                  <a:pt x="688942" y="302467"/>
                  <a:pt x="1340939" y="285947"/>
                  <a:pt x="1763574" y="245097"/>
                </a:cubicBezTo>
                <a:cubicBezTo>
                  <a:pt x="2186209" y="204247"/>
                  <a:pt x="2377888" y="26709"/>
                  <a:pt x="2498865" y="0"/>
                </a:cubicBezTo>
              </a:path>
            </a:pathLst>
          </a:custGeom>
          <a:noFill/>
          <a:ln w="34925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485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72" grpId="0"/>
      <p:bldP spid="173" grpId="0"/>
      <p:bldP spid="174" grpId="0"/>
      <p:bldP spid="175" grpId="0"/>
      <p:bldP spid="8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3EA1B0-BA5E-4B87-9EB4-BCC712021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055" y="1016459"/>
            <a:ext cx="8641246" cy="50767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A2A4C8-D526-4FDD-BBC3-53FC7A00ECE3}"/>
              </a:ext>
            </a:extLst>
          </p:cNvPr>
          <p:cNvSpPr txBox="1"/>
          <p:nvPr/>
        </p:nvSpPr>
        <p:spPr>
          <a:xfrm>
            <a:off x="535707" y="273249"/>
            <a:ext cx="11102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>
                <a:latin typeface="Arial" panose="020B0604020202020204" pitchFamily="34" charset="0"/>
                <a:cs typeface="Arial" panose="020B0604020202020204" pitchFamily="34" charset="0"/>
              </a:rPr>
              <a:t>Big Hill Creek &amp; its unique aquatic habitat will be put at risk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7D2ED9-11FA-4914-9660-2D4DE4B06A3C}"/>
              </a:ext>
            </a:extLst>
          </p:cNvPr>
          <p:cNvSpPr txBox="1"/>
          <p:nvPr/>
        </p:nvSpPr>
        <p:spPr>
          <a:xfrm>
            <a:off x="9845674" y="2708809"/>
            <a:ext cx="19399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the time contamination is detected its too late</a:t>
            </a:r>
          </a:p>
          <a:p>
            <a:endParaRPr lang="en-CA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Contaminants discharge into Bighill Creek</a:t>
            </a:r>
          </a:p>
          <a:p>
            <a:endParaRPr lang="en-CA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one wants a Fisheries Act violation</a:t>
            </a:r>
          </a:p>
          <a:p>
            <a:endParaRPr lang="en-CA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1FA315-7401-4608-8FD3-63C42234AD18}"/>
              </a:ext>
            </a:extLst>
          </p:cNvPr>
          <p:cNvSpPr/>
          <p:nvPr/>
        </p:nvSpPr>
        <p:spPr>
          <a:xfrm>
            <a:off x="5668409" y="3261302"/>
            <a:ext cx="511327" cy="908764"/>
          </a:xfrm>
          <a:custGeom>
            <a:avLst/>
            <a:gdLst>
              <a:gd name="connsiteX0" fmla="*/ 0 w 511327"/>
              <a:gd name="connsiteY0" fmla="*/ 0 h 1159973"/>
              <a:gd name="connsiteX1" fmla="*/ 511327 w 511327"/>
              <a:gd name="connsiteY1" fmla="*/ 0 h 1159973"/>
              <a:gd name="connsiteX2" fmla="*/ 511327 w 511327"/>
              <a:gd name="connsiteY2" fmla="*/ 1159973 h 1159973"/>
              <a:gd name="connsiteX3" fmla="*/ 0 w 511327"/>
              <a:gd name="connsiteY3" fmla="*/ 1159973 h 1159973"/>
              <a:gd name="connsiteX4" fmla="*/ 0 w 511327"/>
              <a:gd name="connsiteY4" fmla="*/ 0 h 1159973"/>
              <a:gd name="connsiteX0" fmla="*/ 0 w 511327"/>
              <a:gd name="connsiteY0" fmla="*/ 0 h 1159973"/>
              <a:gd name="connsiteX1" fmla="*/ 511327 w 511327"/>
              <a:gd name="connsiteY1" fmla="*/ 0 h 1159973"/>
              <a:gd name="connsiteX2" fmla="*/ 511327 w 511327"/>
              <a:gd name="connsiteY2" fmla="*/ 1159973 h 1159973"/>
              <a:gd name="connsiteX3" fmla="*/ 0 w 511327"/>
              <a:gd name="connsiteY3" fmla="*/ 737942 h 1159973"/>
              <a:gd name="connsiteX4" fmla="*/ 0 w 511327"/>
              <a:gd name="connsiteY4" fmla="*/ 0 h 1159973"/>
              <a:gd name="connsiteX0" fmla="*/ 0 w 511327"/>
              <a:gd name="connsiteY0" fmla="*/ 0 h 938909"/>
              <a:gd name="connsiteX1" fmla="*/ 511327 w 511327"/>
              <a:gd name="connsiteY1" fmla="*/ 0 h 938909"/>
              <a:gd name="connsiteX2" fmla="*/ 501278 w 511327"/>
              <a:gd name="connsiteY2" fmla="*/ 938909 h 938909"/>
              <a:gd name="connsiteX3" fmla="*/ 0 w 511327"/>
              <a:gd name="connsiteY3" fmla="*/ 737942 h 938909"/>
              <a:gd name="connsiteX4" fmla="*/ 0 w 511327"/>
              <a:gd name="connsiteY4" fmla="*/ 0 h 938909"/>
              <a:gd name="connsiteX0" fmla="*/ 0 w 511327"/>
              <a:gd name="connsiteY0" fmla="*/ 0 h 908764"/>
              <a:gd name="connsiteX1" fmla="*/ 511327 w 511327"/>
              <a:gd name="connsiteY1" fmla="*/ 0 h 908764"/>
              <a:gd name="connsiteX2" fmla="*/ 501278 w 511327"/>
              <a:gd name="connsiteY2" fmla="*/ 908764 h 908764"/>
              <a:gd name="connsiteX3" fmla="*/ 0 w 511327"/>
              <a:gd name="connsiteY3" fmla="*/ 737942 h 908764"/>
              <a:gd name="connsiteX4" fmla="*/ 0 w 511327"/>
              <a:gd name="connsiteY4" fmla="*/ 0 h 908764"/>
              <a:gd name="connsiteX0" fmla="*/ 0 w 511327"/>
              <a:gd name="connsiteY0" fmla="*/ 0 h 908764"/>
              <a:gd name="connsiteX1" fmla="*/ 511327 w 511327"/>
              <a:gd name="connsiteY1" fmla="*/ 0 h 908764"/>
              <a:gd name="connsiteX2" fmla="*/ 501278 w 511327"/>
              <a:gd name="connsiteY2" fmla="*/ 908764 h 908764"/>
              <a:gd name="connsiteX3" fmla="*/ 0 w 511327"/>
              <a:gd name="connsiteY3" fmla="*/ 647507 h 908764"/>
              <a:gd name="connsiteX4" fmla="*/ 0 w 511327"/>
              <a:gd name="connsiteY4" fmla="*/ 0 h 908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327" h="908764">
                <a:moveTo>
                  <a:pt x="0" y="0"/>
                </a:moveTo>
                <a:lnTo>
                  <a:pt x="511327" y="0"/>
                </a:lnTo>
                <a:lnTo>
                  <a:pt x="501278" y="908764"/>
                </a:lnTo>
                <a:lnTo>
                  <a:pt x="0" y="6475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8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1325E9-3B39-4380-A2A7-A775811FF806}"/>
              </a:ext>
            </a:extLst>
          </p:cNvPr>
          <p:cNvSpPr txBox="1"/>
          <p:nvPr/>
        </p:nvSpPr>
        <p:spPr>
          <a:xfrm>
            <a:off x="5547488" y="2861192"/>
            <a:ext cx="1078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000" b="1" dirty="0">
                <a:latin typeface="Arial" panose="020B0604020202020204" pitchFamily="34" charset="0"/>
                <a:cs typeface="Arial" panose="020B0604020202020204" pitchFamily="34" charset="0"/>
              </a:rPr>
              <a:t>Proposed pit disturbance</a:t>
            </a:r>
          </a:p>
        </p:txBody>
      </p:sp>
      <p:pic>
        <p:nvPicPr>
          <p:cNvPr id="8" name="Picture 7" descr="A close-up of a fish&#10;&#10;Description automatically generated with medium confidence">
            <a:extLst>
              <a:ext uri="{FF2B5EF4-FFF2-40B4-BE49-F238E27FC236}">
                <a16:creationId xmlns:a16="http://schemas.microsoft.com/office/drawing/2014/main" id="{90DF577D-9ABD-4396-BC9D-33F9929F93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7709920" y="5314287"/>
            <a:ext cx="325814" cy="162685"/>
          </a:xfrm>
          <a:prstGeom prst="rect">
            <a:avLst/>
          </a:prstGeom>
          <a:effectLst>
            <a:softEdge rad="38100"/>
          </a:effec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592067-BE0B-4197-A478-9F4235F174C9}"/>
              </a:ext>
            </a:extLst>
          </p:cNvPr>
          <p:cNvCxnSpPr>
            <a:cxnSpLocks/>
          </p:cNvCxnSpPr>
          <p:nvPr/>
        </p:nvCxnSpPr>
        <p:spPr>
          <a:xfrm>
            <a:off x="6428509" y="4245049"/>
            <a:ext cx="489527" cy="202844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23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53A7B7-DCB2-4956-9E7D-CBFA85569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92" y="237837"/>
            <a:ext cx="6414142" cy="62345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157520-A253-4076-8DE6-25C576591A9A}"/>
              </a:ext>
            </a:extLst>
          </p:cNvPr>
          <p:cNvSpPr txBox="1"/>
          <p:nvPr/>
        </p:nvSpPr>
        <p:spPr>
          <a:xfrm>
            <a:off x="7730836" y="367639"/>
            <a:ext cx="42487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800" b="1" dirty="0">
                <a:latin typeface="Arial" panose="020B0604020202020204" pitchFamily="34" charset="0"/>
                <a:cs typeface="Arial" panose="020B0604020202020204" pitchFamily="34" charset="0"/>
              </a:rPr>
              <a:t>Proposed development setbacks and restrictions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7301AB-2C9E-4EEC-BE22-BC979596CE00}"/>
              </a:ext>
            </a:extLst>
          </p:cNvPr>
          <p:cNvSpPr txBox="1"/>
          <p:nvPr/>
        </p:nvSpPr>
        <p:spPr>
          <a:xfrm>
            <a:off x="7878618" y="2110593"/>
            <a:ext cx="3953163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protect the park, the unique complex of springs, and the habitat that relies on them</a:t>
            </a:r>
          </a:p>
          <a:p>
            <a:endParaRPr lang="en-CA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a sustainable solution balancing people, profit, and the environment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CA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there is lots of gravel elsewhere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3FCE90-A45C-4BD6-A378-0567B6B27A7C}"/>
              </a:ext>
            </a:extLst>
          </p:cNvPr>
          <p:cNvSpPr txBox="1"/>
          <p:nvPr/>
        </p:nvSpPr>
        <p:spPr>
          <a:xfrm>
            <a:off x="7653118" y="5366326"/>
            <a:ext cx="4326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Make the right choice for the people who love the park</a:t>
            </a:r>
          </a:p>
        </p:txBody>
      </p:sp>
    </p:spTree>
    <p:extLst>
      <p:ext uri="{BB962C8B-B14F-4D97-AF65-F5344CB8AC3E}">
        <p14:creationId xmlns:p14="http://schemas.microsoft.com/office/powerpoint/2010/main" val="375369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F97446-C9AE-48C3-ADB0-793977363758}"/>
              </a:ext>
            </a:extLst>
          </p:cNvPr>
          <p:cNvSpPr txBox="1"/>
          <p:nvPr/>
        </p:nvSpPr>
        <p:spPr>
          <a:xfrm>
            <a:off x="2812025" y="2418735"/>
            <a:ext cx="68334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b="1" dirty="0">
                <a:latin typeface="Arial" panose="020B0604020202020204" pitchFamily="34" charset="0"/>
                <a:cs typeface="Arial" panose="020B0604020202020204" pitchFamily="34" charset="0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161672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280</Words>
  <Application>Microsoft Office PowerPoint</Application>
  <PresentationFormat>Widescreen</PresentationFormat>
  <Paragraphs>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Fennell</dc:creator>
  <cp:lastModifiedBy>Jon Fennell</cp:lastModifiedBy>
  <cp:revision>59</cp:revision>
  <dcterms:created xsi:type="dcterms:W3CDTF">2020-12-10T23:38:05Z</dcterms:created>
  <dcterms:modified xsi:type="dcterms:W3CDTF">2021-02-28T16:13:17Z</dcterms:modified>
</cp:coreProperties>
</file>